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62" r:id="rId7"/>
    <p:sldId id="264" r:id="rId8"/>
    <p:sldId id="263" r:id="rId9"/>
    <p:sldId id="265" r:id="rId10"/>
    <p:sldId id="267" r:id="rId11"/>
    <p:sldId id="268" r:id="rId12"/>
    <p:sldId id="270"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3DD"/>
    <a:srgbClr val="FFDD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92" d="100"/>
          <a:sy n="92" d="100"/>
        </p:scale>
        <p:origin x="629" y="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Heffernan" userId="23e5c74f-8c1e-422d-b889-29e374f6e427" providerId="ADAL" clId="{6776345E-6E5B-4AF7-901D-35140A851BE0}"/>
    <pc:docChg chg="undo custSel addSld delSld modSld sldOrd">
      <pc:chgData name="Catherine Heffernan" userId="23e5c74f-8c1e-422d-b889-29e374f6e427" providerId="ADAL" clId="{6776345E-6E5B-4AF7-901D-35140A851BE0}" dt="2025-09-17T11:48:46.672" v="5861" actId="20577"/>
      <pc:docMkLst>
        <pc:docMk/>
      </pc:docMkLst>
      <pc:sldChg chg="del">
        <pc:chgData name="Catherine Heffernan" userId="23e5c74f-8c1e-422d-b889-29e374f6e427" providerId="ADAL" clId="{6776345E-6E5B-4AF7-901D-35140A851BE0}" dt="2025-09-17T07:22:18.769" v="3825" actId="47"/>
        <pc:sldMkLst>
          <pc:docMk/>
          <pc:sldMk cId="3935396931" sldId="256"/>
        </pc:sldMkLst>
      </pc:sldChg>
      <pc:sldChg chg="addSp modSp mod">
        <pc:chgData name="Catherine Heffernan" userId="23e5c74f-8c1e-422d-b889-29e374f6e427" providerId="ADAL" clId="{6776345E-6E5B-4AF7-901D-35140A851BE0}" dt="2025-09-17T09:58:32.609" v="5429" actId="14100"/>
        <pc:sldMkLst>
          <pc:docMk/>
          <pc:sldMk cId="3310565297" sldId="257"/>
        </pc:sldMkLst>
        <pc:spChg chg="mod">
          <ac:chgData name="Catherine Heffernan" userId="23e5c74f-8c1e-422d-b889-29e374f6e427" providerId="ADAL" clId="{6776345E-6E5B-4AF7-901D-35140A851BE0}" dt="2025-09-17T09:49:24.943" v="5357" actId="2710"/>
          <ac:spMkLst>
            <pc:docMk/>
            <pc:sldMk cId="3310565297" sldId="257"/>
            <ac:spMk id="3" creationId="{DC27C1F1-E8BA-4A59-941C-2EBCCC455B57}"/>
          </ac:spMkLst>
        </pc:spChg>
        <pc:spChg chg="mod">
          <ac:chgData name="Catherine Heffernan" userId="23e5c74f-8c1e-422d-b889-29e374f6e427" providerId="ADAL" clId="{6776345E-6E5B-4AF7-901D-35140A851BE0}" dt="2025-09-17T05:18:37.799" v="43" actId="1076"/>
          <ac:spMkLst>
            <pc:docMk/>
            <pc:sldMk cId="3310565297" sldId="257"/>
            <ac:spMk id="4" creationId="{42750754-ADBC-4187-B244-A43FE7F95339}"/>
          </ac:spMkLst>
        </pc:spChg>
        <pc:spChg chg="mod">
          <ac:chgData name="Catherine Heffernan" userId="23e5c74f-8c1e-422d-b889-29e374f6e427" providerId="ADAL" clId="{6776345E-6E5B-4AF7-901D-35140A851BE0}" dt="2025-09-17T09:50:17.562" v="5369" actId="1076"/>
          <ac:spMkLst>
            <pc:docMk/>
            <pc:sldMk cId="3310565297" sldId="257"/>
            <ac:spMk id="5" creationId="{FCA030D0-39CA-4D83-A332-FEDB6AF1D934}"/>
          </ac:spMkLst>
        </pc:spChg>
        <pc:spChg chg="mod">
          <ac:chgData name="Catherine Heffernan" userId="23e5c74f-8c1e-422d-b889-29e374f6e427" providerId="ADAL" clId="{6776345E-6E5B-4AF7-901D-35140A851BE0}" dt="2025-09-17T05:19:39.883" v="60" actId="1076"/>
          <ac:spMkLst>
            <pc:docMk/>
            <pc:sldMk cId="3310565297" sldId="257"/>
            <ac:spMk id="6" creationId="{CA05705B-56C8-464E-972C-F06B77B1B794}"/>
          </ac:spMkLst>
        </pc:spChg>
        <pc:spChg chg="mod">
          <ac:chgData name="Catherine Heffernan" userId="23e5c74f-8c1e-422d-b889-29e374f6e427" providerId="ADAL" clId="{6776345E-6E5B-4AF7-901D-35140A851BE0}" dt="2025-09-17T05:20:04.395" v="67" actId="1076"/>
          <ac:spMkLst>
            <pc:docMk/>
            <pc:sldMk cId="3310565297" sldId="257"/>
            <ac:spMk id="7" creationId="{B9A4B3D4-230D-4FA2-9C5C-B4F1C4587110}"/>
          </ac:spMkLst>
        </pc:spChg>
        <pc:spChg chg="mod">
          <ac:chgData name="Catherine Heffernan" userId="23e5c74f-8c1e-422d-b889-29e374f6e427" providerId="ADAL" clId="{6776345E-6E5B-4AF7-901D-35140A851BE0}" dt="2025-09-17T09:52:56.721" v="5408" actId="20577"/>
          <ac:spMkLst>
            <pc:docMk/>
            <pc:sldMk cId="3310565297" sldId="257"/>
            <ac:spMk id="8" creationId="{6793ABF8-95A4-43FB-8FDD-6E528EDFDFDC}"/>
          </ac:spMkLst>
        </pc:spChg>
        <pc:spChg chg="mod">
          <ac:chgData name="Catherine Heffernan" userId="23e5c74f-8c1e-422d-b889-29e374f6e427" providerId="ADAL" clId="{6776345E-6E5B-4AF7-901D-35140A851BE0}" dt="2025-09-17T05:17:52.460" v="35" actId="1076"/>
          <ac:spMkLst>
            <pc:docMk/>
            <pc:sldMk cId="3310565297" sldId="257"/>
            <ac:spMk id="10" creationId="{6F44B589-142A-4D86-A902-0E167F3A029E}"/>
          </ac:spMkLst>
        </pc:spChg>
        <pc:spChg chg="add mod">
          <ac:chgData name="Catherine Heffernan" userId="23e5c74f-8c1e-422d-b889-29e374f6e427" providerId="ADAL" clId="{6776345E-6E5B-4AF7-901D-35140A851BE0}" dt="2025-09-17T09:53:14.308" v="5416" actId="20577"/>
          <ac:spMkLst>
            <pc:docMk/>
            <pc:sldMk cId="3310565297" sldId="257"/>
            <ac:spMk id="17" creationId="{7EF81285-0D7F-4960-A43A-9C879B66C172}"/>
          </ac:spMkLst>
        </pc:spChg>
        <pc:spChg chg="add mod">
          <ac:chgData name="Catherine Heffernan" userId="23e5c74f-8c1e-422d-b889-29e374f6e427" providerId="ADAL" clId="{6776345E-6E5B-4AF7-901D-35140A851BE0}" dt="2025-09-17T09:53:10.182" v="5415" actId="20577"/>
          <ac:spMkLst>
            <pc:docMk/>
            <pc:sldMk cId="3310565297" sldId="257"/>
            <ac:spMk id="19" creationId="{65FCB80B-CF43-42B5-89CF-C0116B261723}"/>
          </ac:spMkLst>
        </pc:spChg>
        <pc:picChg chg="add mod">
          <ac:chgData name="Catherine Heffernan" userId="23e5c74f-8c1e-422d-b889-29e374f6e427" providerId="ADAL" clId="{6776345E-6E5B-4AF7-901D-35140A851BE0}" dt="2025-09-17T09:50:41.659" v="5377" actId="1076"/>
          <ac:picMkLst>
            <pc:docMk/>
            <pc:sldMk cId="3310565297" sldId="257"/>
            <ac:picMk id="12" creationId="{82F64CA8-7C9D-45D0-BAC4-910EA1927391}"/>
          </ac:picMkLst>
        </pc:picChg>
        <pc:picChg chg="add mod">
          <ac:chgData name="Catherine Heffernan" userId="23e5c74f-8c1e-422d-b889-29e374f6e427" providerId="ADAL" clId="{6776345E-6E5B-4AF7-901D-35140A851BE0}" dt="2025-09-17T09:50:34.631" v="5374" actId="14100"/>
          <ac:picMkLst>
            <pc:docMk/>
            <pc:sldMk cId="3310565297" sldId="257"/>
            <ac:picMk id="14" creationId="{C3CBD62F-E5CA-4720-B2B1-A0CF19F6020E}"/>
          </ac:picMkLst>
        </pc:picChg>
        <pc:picChg chg="add mod modCrop">
          <ac:chgData name="Catherine Heffernan" userId="23e5c74f-8c1e-422d-b889-29e374f6e427" providerId="ADAL" clId="{6776345E-6E5B-4AF7-901D-35140A851BE0}" dt="2025-09-17T09:52:04.487" v="5397" actId="1076"/>
          <ac:picMkLst>
            <pc:docMk/>
            <pc:sldMk cId="3310565297" sldId="257"/>
            <ac:picMk id="16" creationId="{958445DB-745B-4ACB-AD77-B3EDB1506FAE}"/>
          </ac:picMkLst>
        </pc:picChg>
        <pc:picChg chg="add mod modCrop">
          <ac:chgData name="Catherine Heffernan" userId="23e5c74f-8c1e-422d-b889-29e374f6e427" providerId="ADAL" clId="{6776345E-6E5B-4AF7-901D-35140A851BE0}" dt="2025-09-17T09:52:52.682" v="5407" actId="1076"/>
          <ac:picMkLst>
            <pc:docMk/>
            <pc:sldMk cId="3310565297" sldId="257"/>
            <ac:picMk id="20" creationId="{88F0E67F-5837-431A-B52E-2F5FB2BD3809}"/>
          </ac:picMkLst>
        </pc:picChg>
        <pc:picChg chg="add mod modCrop">
          <ac:chgData name="Catherine Heffernan" userId="23e5c74f-8c1e-422d-b889-29e374f6e427" providerId="ADAL" clId="{6776345E-6E5B-4AF7-901D-35140A851BE0}" dt="2025-09-17T09:53:51.821" v="5424" actId="14100"/>
          <ac:picMkLst>
            <pc:docMk/>
            <pc:sldMk cId="3310565297" sldId="257"/>
            <ac:picMk id="22" creationId="{F49453EF-BFB8-4F18-8F27-6E969E93229B}"/>
          </ac:picMkLst>
        </pc:picChg>
        <pc:picChg chg="add mod modCrop">
          <ac:chgData name="Catherine Heffernan" userId="23e5c74f-8c1e-422d-b889-29e374f6e427" providerId="ADAL" clId="{6776345E-6E5B-4AF7-901D-35140A851BE0}" dt="2025-09-17T09:58:32.609" v="5429" actId="14100"/>
          <ac:picMkLst>
            <pc:docMk/>
            <pc:sldMk cId="3310565297" sldId="257"/>
            <ac:picMk id="24" creationId="{65BA6779-2F94-47AD-836D-FAFE1EC7D53A}"/>
          </ac:picMkLst>
        </pc:picChg>
        <pc:picChg chg="mod">
          <ac:chgData name="Catherine Heffernan" userId="23e5c74f-8c1e-422d-b889-29e374f6e427" providerId="ADAL" clId="{6776345E-6E5B-4AF7-901D-35140A851BE0}" dt="2025-09-17T09:49:45.821" v="5359" actId="1076"/>
          <ac:picMkLst>
            <pc:docMk/>
            <pc:sldMk cId="3310565297" sldId="257"/>
            <ac:picMk id="2050" creationId="{3F2115AF-5B54-4AA1-B22D-665A376A8450}"/>
          </ac:picMkLst>
        </pc:picChg>
        <pc:picChg chg="mod">
          <ac:chgData name="Catherine Heffernan" userId="23e5c74f-8c1e-422d-b889-29e374f6e427" providerId="ADAL" clId="{6776345E-6E5B-4AF7-901D-35140A851BE0}" dt="2025-09-17T09:49:41.370" v="5358" actId="1076"/>
          <ac:picMkLst>
            <pc:docMk/>
            <pc:sldMk cId="3310565297" sldId="257"/>
            <ac:picMk id="2054" creationId="{21F9E973-CD55-478A-A666-0A682BDC3E4C}"/>
          </ac:picMkLst>
        </pc:picChg>
        <pc:picChg chg="mod">
          <ac:chgData name="Catherine Heffernan" userId="23e5c74f-8c1e-422d-b889-29e374f6e427" providerId="ADAL" clId="{6776345E-6E5B-4AF7-901D-35140A851BE0}" dt="2025-09-17T09:49:54.864" v="5361" actId="1076"/>
          <ac:picMkLst>
            <pc:docMk/>
            <pc:sldMk cId="3310565297" sldId="257"/>
            <ac:picMk id="2058" creationId="{853DFE03-6DA3-4307-BC9B-11425BD4E7EF}"/>
          </ac:picMkLst>
        </pc:picChg>
        <pc:picChg chg="mod">
          <ac:chgData name="Catherine Heffernan" userId="23e5c74f-8c1e-422d-b889-29e374f6e427" providerId="ADAL" clId="{6776345E-6E5B-4AF7-901D-35140A851BE0}" dt="2025-09-17T09:49:51.021" v="5360" actId="1076"/>
          <ac:picMkLst>
            <pc:docMk/>
            <pc:sldMk cId="3310565297" sldId="257"/>
            <ac:picMk id="2060" creationId="{6C67B2C4-B566-4DC8-B0BA-18FA427A4115}"/>
          </ac:picMkLst>
        </pc:picChg>
      </pc:sldChg>
      <pc:sldChg chg="ord">
        <pc:chgData name="Catherine Heffernan" userId="23e5c74f-8c1e-422d-b889-29e374f6e427" providerId="ADAL" clId="{6776345E-6E5B-4AF7-901D-35140A851BE0}" dt="2025-09-17T05:16:38.398" v="17"/>
        <pc:sldMkLst>
          <pc:docMk/>
          <pc:sldMk cId="95589477" sldId="258"/>
        </pc:sldMkLst>
      </pc:sldChg>
      <pc:sldChg chg="addSp modSp mod">
        <pc:chgData name="Catherine Heffernan" userId="23e5c74f-8c1e-422d-b889-29e374f6e427" providerId="ADAL" clId="{6776345E-6E5B-4AF7-901D-35140A851BE0}" dt="2025-09-17T06:14:56.769" v="1476" actId="20577"/>
        <pc:sldMkLst>
          <pc:docMk/>
          <pc:sldMk cId="2041237172" sldId="259"/>
        </pc:sldMkLst>
        <pc:spChg chg="mod">
          <ac:chgData name="Catherine Heffernan" userId="23e5c74f-8c1e-422d-b889-29e374f6e427" providerId="ADAL" clId="{6776345E-6E5B-4AF7-901D-35140A851BE0}" dt="2025-09-17T06:14:56.769" v="1476" actId="20577"/>
          <ac:spMkLst>
            <pc:docMk/>
            <pc:sldMk cId="2041237172" sldId="259"/>
            <ac:spMk id="2" creationId="{05865711-FB37-4791-8556-290037DBCAD6}"/>
          </ac:spMkLst>
        </pc:spChg>
        <pc:picChg chg="add mod">
          <ac:chgData name="Catherine Heffernan" userId="23e5c74f-8c1e-422d-b889-29e374f6e427" providerId="ADAL" clId="{6776345E-6E5B-4AF7-901D-35140A851BE0}" dt="2025-09-17T05:28:36.926" v="230" actId="1076"/>
          <ac:picMkLst>
            <pc:docMk/>
            <pc:sldMk cId="2041237172" sldId="259"/>
            <ac:picMk id="4" creationId="{20075038-AAE3-49B3-A850-EF9AA43D5925}"/>
          </ac:picMkLst>
        </pc:picChg>
        <pc:cxnChg chg="add mod">
          <ac:chgData name="Catherine Heffernan" userId="23e5c74f-8c1e-422d-b889-29e374f6e427" providerId="ADAL" clId="{6776345E-6E5B-4AF7-901D-35140A851BE0}" dt="2025-09-17T05:28:48.278" v="233" actId="1076"/>
          <ac:cxnSpMkLst>
            <pc:docMk/>
            <pc:sldMk cId="2041237172" sldId="259"/>
            <ac:cxnSpMk id="8" creationId="{AB267390-DC2E-4A00-86F0-00E1E76B9D86}"/>
          </ac:cxnSpMkLst>
        </pc:cxnChg>
      </pc:sldChg>
      <pc:sldChg chg="modSp mod">
        <pc:chgData name="Catherine Heffernan" userId="23e5c74f-8c1e-422d-b889-29e374f6e427" providerId="ADAL" clId="{6776345E-6E5B-4AF7-901D-35140A851BE0}" dt="2025-09-17T06:07:10.135" v="798" actId="1076"/>
        <pc:sldMkLst>
          <pc:docMk/>
          <pc:sldMk cId="35876195" sldId="260"/>
        </pc:sldMkLst>
        <pc:spChg chg="mod">
          <ac:chgData name="Catherine Heffernan" userId="23e5c74f-8c1e-422d-b889-29e374f6e427" providerId="ADAL" clId="{6776345E-6E5B-4AF7-901D-35140A851BE0}" dt="2025-09-17T06:00:45.686" v="240" actId="1076"/>
          <ac:spMkLst>
            <pc:docMk/>
            <pc:sldMk cId="35876195" sldId="260"/>
            <ac:spMk id="2" creationId="{BCEECF86-5E2C-4D96-8168-EADE6A979D72}"/>
          </ac:spMkLst>
        </pc:spChg>
        <pc:spChg chg="mod">
          <ac:chgData name="Catherine Heffernan" userId="23e5c74f-8c1e-422d-b889-29e374f6e427" providerId="ADAL" clId="{6776345E-6E5B-4AF7-901D-35140A851BE0}" dt="2025-09-17T06:06:22.899" v="783" actId="1076"/>
          <ac:spMkLst>
            <pc:docMk/>
            <pc:sldMk cId="35876195" sldId="260"/>
            <ac:spMk id="4" creationId="{9EAA8DD3-C116-4BD4-81BB-A44123343C1E}"/>
          </ac:spMkLst>
        </pc:spChg>
        <pc:spChg chg="mod ord">
          <ac:chgData name="Catherine Heffernan" userId="23e5c74f-8c1e-422d-b889-29e374f6e427" providerId="ADAL" clId="{6776345E-6E5B-4AF7-901D-35140A851BE0}" dt="2025-09-17T06:07:10.135" v="798" actId="1076"/>
          <ac:spMkLst>
            <pc:docMk/>
            <pc:sldMk cId="35876195" sldId="260"/>
            <ac:spMk id="6" creationId="{252D542A-8622-406A-B475-10AE692E6A73}"/>
          </ac:spMkLst>
        </pc:spChg>
        <pc:spChg chg="mod">
          <ac:chgData name="Catherine Heffernan" userId="23e5c74f-8c1e-422d-b889-29e374f6e427" providerId="ADAL" clId="{6776345E-6E5B-4AF7-901D-35140A851BE0}" dt="2025-09-17T06:04:23.517" v="510" actId="1076"/>
          <ac:spMkLst>
            <pc:docMk/>
            <pc:sldMk cId="35876195" sldId="260"/>
            <ac:spMk id="9" creationId="{134BFDFB-0A40-458F-8ADE-09ED3692741B}"/>
          </ac:spMkLst>
        </pc:spChg>
        <pc:picChg chg="mod">
          <ac:chgData name="Catherine Heffernan" userId="23e5c74f-8c1e-422d-b889-29e374f6e427" providerId="ADAL" clId="{6776345E-6E5B-4AF7-901D-35140A851BE0}" dt="2025-09-17T06:05:53.873" v="773" actId="1076"/>
          <ac:picMkLst>
            <pc:docMk/>
            <pc:sldMk cId="35876195" sldId="260"/>
            <ac:picMk id="3074" creationId="{09648487-6B82-4C02-846A-4DD58A518AAC}"/>
          </ac:picMkLst>
        </pc:picChg>
        <pc:picChg chg="mod">
          <ac:chgData name="Catherine Heffernan" userId="23e5c74f-8c1e-422d-b889-29e374f6e427" providerId="ADAL" clId="{6776345E-6E5B-4AF7-901D-35140A851BE0}" dt="2025-09-17T06:06:09.830" v="778" actId="688"/>
          <ac:picMkLst>
            <pc:docMk/>
            <pc:sldMk cId="35876195" sldId="260"/>
            <ac:picMk id="3076" creationId="{D477414E-8E32-4C02-8864-28AA1946123B}"/>
          </ac:picMkLst>
        </pc:picChg>
      </pc:sldChg>
      <pc:sldChg chg="addSp delSp modSp add mod">
        <pc:chgData name="Catherine Heffernan" userId="23e5c74f-8c1e-422d-b889-29e374f6e427" providerId="ADAL" clId="{6776345E-6E5B-4AF7-901D-35140A851BE0}" dt="2025-09-17T06:16:46.884" v="1484" actId="5793"/>
        <pc:sldMkLst>
          <pc:docMk/>
          <pc:sldMk cId="868390811" sldId="261"/>
        </pc:sldMkLst>
        <pc:spChg chg="mod">
          <ac:chgData name="Catherine Heffernan" userId="23e5c74f-8c1e-422d-b889-29e374f6e427" providerId="ADAL" clId="{6776345E-6E5B-4AF7-901D-35140A851BE0}" dt="2025-09-17T06:08:03.377" v="828" actId="20577"/>
          <ac:spMkLst>
            <pc:docMk/>
            <pc:sldMk cId="868390811" sldId="261"/>
            <ac:spMk id="2" creationId="{BCEECF86-5E2C-4D96-8168-EADE6A979D72}"/>
          </ac:spMkLst>
        </pc:spChg>
        <pc:spChg chg="del">
          <ac:chgData name="Catherine Heffernan" userId="23e5c74f-8c1e-422d-b889-29e374f6e427" providerId="ADAL" clId="{6776345E-6E5B-4AF7-901D-35140A851BE0}" dt="2025-09-17T06:09:19.283" v="958" actId="478"/>
          <ac:spMkLst>
            <pc:docMk/>
            <pc:sldMk cId="868390811" sldId="261"/>
            <ac:spMk id="4" creationId="{9EAA8DD3-C116-4BD4-81BB-A44123343C1E}"/>
          </ac:spMkLst>
        </pc:spChg>
        <pc:spChg chg="mod">
          <ac:chgData name="Catherine Heffernan" userId="23e5c74f-8c1e-422d-b889-29e374f6e427" providerId="ADAL" clId="{6776345E-6E5B-4AF7-901D-35140A851BE0}" dt="2025-09-17T06:16:46.884" v="1484" actId="5793"/>
          <ac:spMkLst>
            <pc:docMk/>
            <pc:sldMk cId="868390811" sldId="261"/>
            <ac:spMk id="6" creationId="{252D542A-8622-406A-B475-10AE692E6A73}"/>
          </ac:spMkLst>
        </pc:spChg>
        <pc:picChg chg="add mod">
          <ac:chgData name="Catherine Heffernan" userId="23e5c74f-8c1e-422d-b889-29e374f6e427" providerId="ADAL" clId="{6776345E-6E5B-4AF7-901D-35140A851BE0}" dt="2025-09-17T06:14:31.604" v="1472" actId="1076"/>
          <ac:picMkLst>
            <pc:docMk/>
            <pc:sldMk cId="868390811" sldId="261"/>
            <ac:picMk id="5" creationId="{D89607BA-C2F2-42CC-93B4-7004A8548679}"/>
          </ac:picMkLst>
        </pc:picChg>
        <pc:picChg chg="del">
          <ac:chgData name="Catherine Heffernan" userId="23e5c74f-8c1e-422d-b889-29e374f6e427" providerId="ADAL" clId="{6776345E-6E5B-4AF7-901D-35140A851BE0}" dt="2025-09-17T06:08:08.982" v="830" actId="478"/>
          <ac:picMkLst>
            <pc:docMk/>
            <pc:sldMk cId="868390811" sldId="261"/>
            <ac:picMk id="3074" creationId="{09648487-6B82-4C02-846A-4DD58A518AAC}"/>
          </ac:picMkLst>
        </pc:picChg>
        <pc:picChg chg="del">
          <ac:chgData name="Catherine Heffernan" userId="23e5c74f-8c1e-422d-b889-29e374f6e427" providerId="ADAL" clId="{6776345E-6E5B-4AF7-901D-35140A851BE0}" dt="2025-09-17T06:08:10.978" v="831" actId="478"/>
          <ac:picMkLst>
            <pc:docMk/>
            <pc:sldMk cId="868390811" sldId="261"/>
            <ac:picMk id="3076" creationId="{D477414E-8E32-4C02-8864-28AA1946123B}"/>
          </ac:picMkLst>
        </pc:picChg>
      </pc:sldChg>
      <pc:sldChg chg="delSp modSp add mod ord">
        <pc:chgData name="Catherine Heffernan" userId="23e5c74f-8c1e-422d-b889-29e374f6e427" providerId="ADAL" clId="{6776345E-6E5B-4AF7-901D-35140A851BE0}" dt="2025-09-17T11:45:10.929" v="5570" actId="20577"/>
        <pc:sldMkLst>
          <pc:docMk/>
          <pc:sldMk cId="697113125" sldId="262"/>
        </pc:sldMkLst>
        <pc:spChg chg="mod">
          <ac:chgData name="Catherine Heffernan" userId="23e5c74f-8c1e-422d-b889-29e374f6e427" providerId="ADAL" clId="{6776345E-6E5B-4AF7-901D-35140A851BE0}" dt="2025-09-17T06:17:41.648" v="1516" actId="20577"/>
          <ac:spMkLst>
            <pc:docMk/>
            <pc:sldMk cId="697113125" sldId="262"/>
            <ac:spMk id="2" creationId="{BCEECF86-5E2C-4D96-8168-EADE6A979D72}"/>
          </ac:spMkLst>
        </pc:spChg>
        <pc:spChg chg="mod">
          <ac:chgData name="Catherine Heffernan" userId="23e5c74f-8c1e-422d-b889-29e374f6e427" providerId="ADAL" clId="{6776345E-6E5B-4AF7-901D-35140A851BE0}" dt="2025-09-17T11:45:10.929" v="5570" actId="20577"/>
          <ac:spMkLst>
            <pc:docMk/>
            <pc:sldMk cId="697113125" sldId="262"/>
            <ac:spMk id="6" creationId="{252D542A-8622-406A-B475-10AE692E6A73}"/>
          </ac:spMkLst>
        </pc:spChg>
        <pc:picChg chg="del">
          <ac:chgData name="Catherine Heffernan" userId="23e5c74f-8c1e-422d-b889-29e374f6e427" providerId="ADAL" clId="{6776345E-6E5B-4AF7-901D-35140A851BE0}" dt="2025-09-17T06:17:30.402" v="1514" actId="478"/>
          <ac:picMkLst>
            <pc:docMk/>
            <pc:sldMk cId="697113125" sldId="262"/>
            <ac:picMk id="5" creationId="{D89607BA-C2F2-42CC-93B4-7004A8548679}"/>
          </ac:picMkLst>
        </pc:picChg>
      </pc:sldChg>
      <pc:sldChg chg="addSp delSp modSp add mod">
        <pc:chgData name="Catherine Heffernan" userId="23e5c74f-8c1e-422d-b889-29e374f6e427" providerId="ADAL" clId="{6776345E-6E5B-4AF7-901D-35140A851BE0}" dt="2025-09-17T09:34:34.888" v="5306" actId="20577"/>
        <pc:sldMkLst>
          <pc:docMk/>
          <pc:sldMk cId="2167214280" sldId="263"/>
        </pc:sldMkLst>
        <pc:spChg chg="mod">
          <ac:chgData name="Catherine Heffernan" userId="23e5c74f-8c1e-422d-b889-29e374f6e427" providerId="ADAL" clId="{6776345E-6E5B-4AF7-901D-35140A851BE0}" dt="2025-09-17T06:20:33.703" v="1601" actId="20577"/>
          <ac:spMkLst>
            <pc:docMk/>
            <pc:sldMk cId="2167214280" sldId="263"/>
            <ac:spMk id="2" creationId="{BCEECF86-5E2C-4D96-8168-EADE6A979D72}"/>
          </ac:spMkLst>
        </pc:spChg>
        <pc:spChg chg="add del">
          <ac:chgData name="Catherine Heffernan" userId="23e5c74f-8c1e-422d-b889-29e374f6e427" providerId="ADAL" clId="{6776345E-6E5B-4AF7-901D-35140A851BE0}" dt="2025-09-17T06:20:22.886" v="1585"/>
          <ac:spMkLst>
            <pc:docMk/>
            <pc:sldMk cId="2167214280" sldId="263"/>
            <ac:spMk id="3" creationId="{33B9A99F-FA9C-4F27-9BEE-5535D72672F8}"/>
          </ac:spMkLst>
        </pc:spChg>
        <pc:spChg chg="mod">
          <ac:chgData name="Catherine Heffernan" userId="23e5c74f-8c1e-422d-b889-29e374f6e427" providerId="ADAL" clId="{6776345E-6E5B-4AF7-901D-35140A851BE0}" dt="2025-09-17T09:34:34.888" v="5306" actId="20577"/>
          <ac:spMkLst>
            <pc:docMk/>
            <pc:sldMk cId="2167214280" sldId="263"/>
            <ac:spMk id="6" creationId="{252D542A-8622-406A-B475-10AE692E6A73}"/>
          </ac:spMkLst>
        </pc:spChg>
        <pc:picChg chg="add mod">
          <ac:chgData name="Catherine Heffernan" userId="23e5c74f-8c1e-422d-b889-29e374f6e427" providerId="ADAL" clId="{6776345E-6E5B-4AF7-901D-35140A851BE0}" dt="2025-09-17T06:23:46.540" v="2055" actId="1076"/>
          <ac:picMkLst>
            <pc:docMk/>
            <pc:sldMk cId="2167214280" sldId="263"/>
            <ac:picMk id="4" creationId="{E4B6868A-15B0-43F5-8216-97E16059612D}"/>
          </ac:picMkLst>
        </pc:picChg>
        <pc:picChg chg="add mod">
          <ac:chgData name="Catherine Heffernan" userId="23e5c74f-8c1e-422d-b889-29e374f6e427" providerId="ADAL" clId="{6776345E-6E5B-4AF7-901D-35140A851BE0}" dt="2025-09-17T06:23:43.891" v="2054" actId="1076"/>
          <ac:picMkLst>
            <pc:docMk/>
            <pc:sldMk cId="2167214280" sldId="263"/>
            <ac:picMk id="1026" creationId="{8F45FDFA-9A79-4488-BD28-7CD70ED02F1D}"/>
          </ac:picMkLst>
        </pc:picChg>
        <pc:picChg chg="add mod">
          <ac:chgData name="Catherine Heffernan" userId="23e5c74f-8c1e-422d-b889-29e374f6e427" providerId="ADAL" clId="{6776345E-6E5B-4AF7-901D-35140A851BE0}" dt="2025-09-17T06:23:51.298" v="2058" actId="1076"/>
          <ac:picMkLst>
            <pc:docMk/>
            <pc:sldMk cId="2167214280" sldId="263"/>
            <ac:picMk id="1028" creationId="{463944C6-C4C8-4408-9588-8B5F79994BE3}"/>
          </ac:picMkLst>
        </pc:picChg>
      </pc:sldChg>
      <pc:sldChg chg="addSp delSp modSp add mod">
        <pc:chgData name="Catherine Heffernan" userId="23e5c74f-8c1e-422d-b889-29e374f6e427" providerId="ADAL" clId="{6776345E-6E5B-4AF7-901D-35140A851BE0}" dt="2025-09-17T09:19:55.963" v="3961" actId="20577"/>
        <pc:sldMkLst>
          <pc:docMk/>
          <pc:sldMk cId="2391229913" sldId="264"/>
        </pc:sldMkLst>
        <pc:spChg chg="mod">
          <ac:chgData name="Catherine Heffernan" userId="23e5c74f-8c1e-422d-b889-29e374f6e427" providerId="ADAL" clId="{6776345E-6E5B-4AF7-901D-35140A851BE0}" dt="2025-09-17T06:26:16.474" v="2635" actId="20577"/>
          <ac:spMkLst>
            <pc:docMk/>
            <pc:sldMk cId="2391229913" sldId="264"/>
            <ac:spMk id="2" creationId="{BCEECF86-5E2C-4D96-8168-EADE6A979D72}"/>
          </ac:spMkLst>
        </pc:spChg>
        <pc:spChg chg="mod">
          <ac:chgData name="Catherine Heffernan" userId="23e5c74f-8c1e-422d-b889-29e374f6e427" providerId="ADAL" clId="{6776345E-6E5B-4AF7-901D-35140A851BE0}" dt="2025-09-17T06:37:49.936" v="3334" actId="20577"/>
          <ac:spMkLst>
            <pc:docMk/>
            <pc:sldMk cId="2391229913" sldId="264"/>
            <ac:spMk id="6" creationId="{252D542A-8622-406A-B475-10AE692E6A73}"/>
          </ac:spMkLst>
        </pc:spChg>
        <pc:spChg chg="del">
          <ac:chgData name="Catherine Heffernan" userId="23e5c74f-8c1e-422d-b889-29e374f6e427" providerId="ADAL" clId="{6776345E-6E5B-4AF7-901D-35140A851BE0}" dt="2025-09-17T06:26:44.483" v="2636" actId="478"/>
          <ac:spMkLst>
            <pc:docMk/>
            <pc:sldMk cId="2391229913" sldId="264"/>
            <ac:spMk id="8" creationId="{2E3AA1BF-577F-497B-9628-FA9A722C0F79}"/>
          </ac:spMkLst>
        </pc:spChg>
        <pc:spChg chg="add mod">
          <ac:chgData name="Catherine Heffernan" userId="23e5c74f-8c1e-422d-b889-29e374f6e427" providerId="ADAL" clId="{6776345E-6E5B-4AF7-901D-35140A851BE0}" dt="2025-09-17T09:19:55.963" v="3961" actId="20577"/>
          <ac:spMkLst>
            <pc:docMk/>
            <pc:sldMk cId="2391229913" sldId="264"/>
            <ac:spMk id="11" creationId="{FE3FAD90-FF2E-4BBC-9DA1-A8E02FE58814}"/>
          </ac:spMkLst>
        </pc:spChg>
        <pc:picChg chg="add mod">
          <ac:chgData name="Catherine Heffernan" userId="23e5c74f-8c1e-422d-b889-29e374f6e427" providerId="ADAL" clId="{6776345E-6E5B-4AF7-901D-35140A851BE0}" dt="2025-09-17T06:26:56.351" v="2642" actId="1076"/>
          <ac:picMkLst>
            <pc:docMk/>
            <pc:sldMk cId="2391229913" sldId="264"/>
            <ac:picMk id="2050" creationId="{982E7087-66B6-4A0C-9075-60F8A41F824B}"/>
          </ac:picMkLst>
        </pc:picChg>
      </pc:sldChg>
      <pc:sldChg chg="addSp delSp modSp add mod">
        <pc:chgData name="Catherine Heffernan" userId="23e5c74f-8c1e-422d-b889-29e374f6e427" providerId="ADAL" clId="{6776345E-6E5B-4AF7-901D-35140A851BE0}" dt="2025-09-17T09:35:18.077" v="5309" actId="20577"/>
        <pc:sldMkLst>
          <pc:docMk/>
          <pc:sldMk cId="3103965789" sldId="265"/>
        </pc:sldMkLst>
        <pc:spChg chg="mod">
          <ac:chgData name="Catherine Heffernan" userId="23e5c74f-8c1e-422d-b889-29e374f6e427" providerId="ADAL" clId="{6776345E-6E5B-4AF7-901D-35140A851BE0}" dt="2025-09-17T07:10:25.276" v="3751" actId="20577"/>
          <ac:spMkLst>
            <pc:docMk/>
            <pc:sldMk cId="3103965789" sldId="265"/>
            <ac:spMk id="2" creationId="{BCEECF86-5E2C-4D96-8168-EADE6A979D72}"/>
          </ac:spMkLst>
        </pc:spChg>
        <pc:spChg chg="add mod">
          <ac:chgData name="Catherine Heffernan" userId="23e5c74f-8c1e-422d-b889-29e374f6e427" providerId="ADAL" clId="{6776345E-6E5B-4AF7-901D-35140A851BE0}" dt="2025-09-17T09:35:18.077" v="5309" actId="20577"/>
          <ac:spMkLst>
            <pc:docMk/>
            <pc:sldMk cId="3103965789" sldId="265"/>
            <ac:spMk id="5" creationId="{F010A374-0F71-4EB0-8454-967250A2F34C}"/>
          </ac:spMkLst>
        </pc:spChg>
        <pc:spChg chg="del">
          <ac:chgData name="Catherine Heffernan" userId="23e5c74f-8c1e-422d-b889-29e374f6e427" providerId="ADAL" clId="{6776345E-6E5B-4AF7-901D-35140A851BE0}" dt="2025-09-17T07:10:18.793" v="3726" actId="478"/>
          <ac:spMkLst>
            <pc:docMk/>
            <pc:sldMk cId="3103965789" sldId="265"/>
            <ac:spMk id="6" creationId="{252D542A-8622-406A-B475-10AE692E6A73}"/>
          </ac:spMkLst>
        </pc:spChg>
        <pc:picChg chg="del">
          <ac:chgData name="Catherine Heffernan" userId="23e5c74f-8c1e-422d-b889-29e374f6e427" providerId="ADAL" clId="{6776345E-6E5B-4AF7-901D-35140A851BE0}" dt="2025-09-17T07:10:27.929" v="3753" actId="478"/>
          <ac:picMkLst>
            <pc:docMk/>
            <pc:sldMk cId="3103965789" sldId="265"/>
            <ac:picMk id="4" creationId="{E4B6868A-15B0-43F5-8216-97E16059612D}"/>
          </ac:picMkLst>
        </pc:picChg>
        <pc:picChg chg="del">
          <ac:chgData name="Catherine Heffernan" userId="23e5c74f-8c1e-422d-b889-29e374f6e427" providerId="ADAL" clId="{6776345E-6E5B-4AF7-901D-35140A851BE0}" dt="2025-09-17T07:10:26.772" v="3752" actId="478"/>
          <ac:picMkLst>
            <pc:docMk/>
            <pc:sldMk cId="3103965789" sldId="265"/>
            <ac:picMk id="1026" creationId="{8F45FDFA-9A79-4488-BD28-7CD70ED02F1D}"/>
          </ac:picMkLst>
        </pc:picChg>
        <pc:picChg chg="del">
          <ac:chgData name="Catherine Heffernan" userId="23e5c74f-8c1e-422d-b889-29e374f6e427" providerId="ADAL" clId="{6776345E-6E5B-4AF7-901D-35140A851BE0}" dt="2025-09-17T07:10:28.782" v="3754" actId="478"/>
          <ac:picMkLst>
            <pc:docMk/>
            <pc:sldMk cId="3103965789" sldId="265"/>
            <ac:picMk id="1028" creationId="{463944C6-C4C8-4408-9588-8B5F79994BE3}"/>
          </ac:picMkLst>
        </pc:picChg>
      </pc:sldChg>
      <pc:sldChg chg="addSp delSp modSp add mod">
        <pc:chgData name="Catherine Heffernan" userId="23e5c74f-8c1e-422d-b889-29e374f6e427" providerId="ADAL" clId="{6776345E-6E5B-4AF7-901D-35140A851BE0}" dt="2025-09-17T07:20:47.623" v="3773" actId="1076"/>
        <pc:sldMkLst>
          <pc:docMk/>
          <pc:sldMk cId="4066418208" sldId="266"/>
        </pc:sldMkLst>
        <pc:spChg chg="mod">
          <ac:chgData name="Catherine Heffernan" userId="23e5c74f-8c1e-422d-b889-29e374f6e427" providerId="ADAL" clId="{6776345E-6E5B-4AF7-901D-35140A851BE0}" dt="2025-09-17T07:20:03.479" v="3767" actId="1076"/>
          <ac:spMkLst>
            <pc:docMk/>
            <pc:sldMk cId="4066418208" sldId="266"/>
            <ac:spMk id="2" creationId="{BCEECF86-5E2C-4D96-8168-EADE6A979D72}"/>
          </ac:spMkLst>
        </pc:spChg>
        <pc:spChg chg="del">
          <ac:chgData name="Catherine Heffernan" userId="23e5c74f-8c1e-422d-b889-29e374f6e427" providerId="ADAL" clId="{6776345E-6E5B-4AF7-901D-35140A851BE0}" dt="2025-09-17T07:20:04.359" v="3768" actId="478"/>
          <ac:spMkLst>
            <pc:docMk/>
            <pc:sldMk cId="4066418208" sldId="266"/>
            <ac:spMk id="5" creationId="{F010A374-0F71-4EB0-8454-967250A2F34C}"/>
          </ac:spMkLst>
        </pc:spChg>
        <pc:picChg chg="add del">
          <ac:chgData name="Catherine Heffernan" userId="23e5c74f-8c1e-422d-b889-29e374f6e427" providerId="ADAL" clId="{6776345E-6E5B-4AF7-901D-35140A851BE0}" dt="2025-09-17T07:20:23.966" v="3770" actId="478"/>
          <ac:picMkLst>
            <pc:docMk/>
            <pc:sldMk cId="4066418208" sldId="266"/>
            <ac:picMk id="3074" creationId="{045E0B32-1AF3-4B80-9587-2D0FCFA3CCC5}"/>
          </ac:picMkLst>
        </pc:picChg>
        <pc:picChg chg="add mod">
          <ac:chgData name="Catherine Heffernan" userId="23e5c74f-8c1e-422d-b889-29e374f6e427" providerId="ADAL" clId="{6776345E-6E5B-4AF7-901D-35140A851BE0}" dt="2025-09-17T07:20:47.623" v="3773" actId="1076"/>
          <ac:picMkLst>
            <pc:docMk/>
            <pc:sldMk cId="4066418208" sldId="266"/>
            <ac:picMk id="3076" creationId="{FAB3AE8F-0DFA-4F6A-8273-F1F82527E9FF}"/>
          </ac:picMkLst>
        </pc:picChg>
      </pc:sldChg>
      <pc:sldChg chg="modSp add mod">
        <pc:chgData name="Catherine Heffernan" userId="23e5c74f-8c1e-422d-b889-29e374f6e427" providerId="ADAL" clId="{6776345E-6E5B-4AF7-901D-35140A851BE0}" dt="2025-09-17T09:35:35.611" v="5339" actId="20577"/>
        <pc:sldMkLst>
          <pc:docMk/>
          <pc:sldMk cId="3059546795" sldId="267"/>
        </pc:sldMkLst>
        <pc:spChg chg="mod">
          <ac:chgData name="Catherine Heffernan" userId="23e5c74f-8c1e-422d-b889-29e374f6e427" providerId="ADAL" clId="{6776345E-6E5B-4AF7-901D-35140A851BE0}" dt="2025-09-17T07:21:12.503" v="3806" actId="20577"/>
          <ac:spMkLst>
            <pc:docMk/>
            <pc:sldMk cId="3059546795" sldId="267"/>
            <ac:spMk id="2" creationId="{BCEECF86-5E2C-4D96-8168-EADE6A979D72}"/>
          </ac:spMkLst>
        </pc:spChg>
        <pc:spChg chg="mod">
          <ac:chgData name="Catherine Heffernan" userId="23e5c74f-8c1e-422d-b889-29e374f6e427" providerId="ADAL" clId="{6776345E-6E5B-4AF7-901D-35140A851BE0}" dt="2025-09-17T09:35:35.611" v="5339" actId="20577"/>
          <ac:spMkLst>
            <pc:docMk/>
            <pc:sldMk cId="3059546795" sldId="267"/>
            <ac:spMk id="5" creationId="{F010A374-0F71-4EB0-8454-967250A2F34C}"/>
          </ac:spMkLst>
        </pc:spChg>
      </pc:sldChg>
      <pc:sldChg chg="delSp modSp add mod">
        <pc:chgData name="Catherine Heffernan" userId="23e5c74f-8c1e-422d-b889-29e374f6e427" providerId="ADAL" clId="{6776345E-6E5B-4AF7-901D-35140A851BE0}" dt="2025-09-17T09:36:36.250" v="5346" actId="6549"/>
        <pc:sldMkLst>
          <pc:docMk/>
          <pc:sldMk cId="2516016900" sldId="268"/>
        </pc:sldMkLst>
        <pc:spChg chg="mod">
          <ac:chgData name="Catherine Heffernan" userId="23e5c74f-8c1e-422d-b889-29e374f6e427" providerId="ADAL" clId="{6776345E-6E5B-4AF7-901D-35140A851BE0}" dt="2025-09-17T09:36:36.250" v="5346" actId="6549"/>
          <ac:spMkLst>
            <pc:docMk/>
            <pc:sldMk cId="2516016900" sldId="268"/>
            <ac:spMk id="2" creationId="{BCEECF86-5E2C-4D96-8168-EADE6A979D72}"/>
          </ac:spMkLst>
        </pc:spChg>
        <pc:spChg chg="del">
          <ac:chgData name="Catherine Heffernan" userId="23e5c74f-8c1e-422d-b889-29e374f6e427" providerId="ADAL" clId="{6776345E-6E5B-4AF7-901D-35140A851BE0}" dt="2025-09-17T07:22:02.666" v="3808" actId="478"/>
          <ac:spMkLst>
            <pc:docMk/>
            <pc:sldMk cId="2516016900" sldId="268"/>
            <ac:spMk id="5" creationId="{F010A374-0F71-4EB0-8454-967250A2F34C}"/>
          </ac:spMkLst>
        </pc:spChg>
      </pc:sldChg>
      <pc:sldChg chg="modSp add del mod">
        <pc:chgData name="Catherine Heffernan" userId="23e5c74f-8c1e-422d-b889-29e374f6e427" providerId="ADAL" clId="{6776345E-6E5B-4AF7-901D-35140A851BE0}" dt="2025-09-17T11:44:18.268" v="5430" actId="47"/>
        <pc:sldMkLst>
          <pc:docMk/>
          <pc:sldMk cId="799786207" sldId="269"/>
        </pc:sldMkLst>
        <pc:spChg chg="mod">
          <ac:chgData name="Catherine Heffernan" userId="23e5c74f-8c1e-422d-b889-29e374f6e427" providerId="ADAL" clId="{6776345E-6E5B-4AF7-901D-35140A851BE0}" dt="2025-09-17T07:23:06.504" v="3856" actId="20577"/>
          <ac:spMkLst>
            <pc:docMk/>
            <pc:sldMk cId="799786207" sldId="269"/>
            <ac:spMk id="2" creationId="{BCEECF86-5E2C-4D96-8168-EADE6A979D72}"/>
          </ac:spMkLst>
        </pc:spChg>
      </pc:sldChg>
      <pc:sldChg chg="add del">
        <pc:chgData name="Catherine Heffernan" userId="23e5c74f-8c1e-422d-b889-29e374f6e427" providerId="ADAL" clId="{6776345E-6E5B-4AF7-901D-35140A851BE0}" dt="2025-09-17T07:22:39.371" v="3827" actId="47"/>
        <pc:sldMkLst>
          <pc:docMk/>
          <pc:sldMk cId="3560191141" sldId="269"/>
        </pc:sldMkLst>
      </pc:sldChg>
      <pc:sldChg chg="addSp modSp add mod">
        <pc:chgData name="Catherine Heffernan" userId="23e5c74f-8c1e-422d-b889-29e374f6e427" providerId="ADAL" clId="{6776345E-6E5B-4AF7-901D-35140A851BE0}" dt="2025-09-17T11:48:46.672" v="5861" actId="20577"/>
        <pc:sldMkLst>
          <pc:docMk/>
          <pc:sldMk cId="2562910262" sldId="270"/>
        </pc:sldMkLst>
        <pc:spChg chg="mod">
          <ac:chgData name="Catherine Heffernan" userId="23e5c74f-8c1e-422d-b889-29e374f6e427" providerId="ADAL" clId="{6776345E-6E5B-4AF7-901D-35140A851BE0}" dt="2025-09-17T07:23:45.432" v="3879" actId="20577"/>
          <ac:spMkLst>
            <pc:docMk/>
            <pc:sldMk cId="2562910262" sldId="270"/>
            <ac:spMk id="2" creationId="{BCEECF86-5E2C-4D96-8168-EADE6A979D72}"/>
          </ac:spMkLst>
        </pc:spChg>
        <pc:spChg chg="add mod">
          <ac:chgData name="Catherine Heffernan" userId="23e5c74f-8c1e-422d-b889-29e374f6e427" providerId="ADAL" clId="{6776345E-6E5B-4AF7-901D-35140A851BE0}" dt="2025-09-17T11:48:46.672" v="5861" actId="20577"/>
          <ac:spMkLst>
            <pc:docMk/>
            <pc:sldMk cId="2562910262" sldId="270"/>
            <ac:spMk id="3" creationId="{C48DEE9B-8CC8-4116-80BC-2BF9BD8B43D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8D75B-9BB2-49D6-8BEC-BD82C27E284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4101E7F-B9FE-4140-A64A-72E6AC6002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6A4EA99-7E16-48D2-9C47-9F318928E754}"/>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5" name="Footer Placeholder 4">
            <a:extLst>
              <a:ext uri="{FF2B5EF4-FFF2-40B4-BE49-F238E27FC236}">
                <a16:creationId xmlns:a16="http://schemas.microsoft.com/office/drawing/2014/main" id="{18A49F9E-021E-4D14-8FD0-AFE8B11BF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EB9EFB-E2AA-43DA-8EDB-3C28DD2EC305}"/>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1691352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E7FBC-5CA0-4C10-9353-43408DEB3D3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D45E224-C3A1-48B3-9105-051BA6AD137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D6ED6F7-36D1-40F5-A4C9-6BFA96BDD298}"/>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5" name="Footer Placeholder 4">
            <a:extLst>
              <a:ext uri="{FF2B5EF4-FFF2-40B4-BE49-F238E27FC236}">
                <a16:creationId xmlns:a16="http://schemas.microsoft.com/office/drawing/2014/main" id="{9419F5CF-82C0-4ED0-BBCC-F7B17479DA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463493-C200-4FF0-9B6E-2601F6A6240D}"/>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2350836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F2768-CEE2-471A-9F93-DC3AA15830B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7A10DA4-C618-41FD-B002-04DE226FAF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6F85BD9-CC94-46B7-A652-3D031D63413B}"/>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5" name="Footer Placeholder 4">
            <a:extLst>
              <a:ext uri="{FF2B5EF4-FFF2-40B4-BE49-F238E27FC236}">
                <a16:creationId xmlns:a16="http://schemas.microsoft.com/office/drawing/2014/main" id="{BC5826ED-8EA9-477E-9AD9-31ADD2920F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11E162-BCA4-4781-8E73-FC5675B30F51}"/>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3291044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E436D-206C-451E-9CCF-510609DA3EB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D1E270B-993F-4C08-BF51-DE2AB88F35F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ECA0E8D-2199-4F21-835B-C4464199FD1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FD24C6A-F683-44C5-83FF-7A9F111C40B2}"/>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6" name="Footer Placeholder 5">
            <a:extLst>
              <a:ext uri="{FF2B5EF4-FFF2-40B4-BE49-F238E27FC236}">
                <a16:creationId xmlns:a16="http://schemas.microsoft.com/office/drawing/2014/main" id="{0F87A818-B0D9-4720-AA79-0F11103D7E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8B29B-EBA3-432A-BAA1-3197D4B77ADB}"/>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571157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79F02-A520-4420-A082-78E0CE1424D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3910C19-AF15-4431-915A-1091AEE73C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FDB2CB1-99FF-4849-89D2-4FEC3F868F6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643D434-F7B1-476A-A9DF-39F3545858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8433A93-9C48-4802-9431-CF8CC385E27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D781B69-C24B-40CB-8738-0F337C6D05D1}"/>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8" name="Footer Placeholder 7">
            <a:extLst>
              <a:ext uri="{FF2B5EF4-FFF2-40B4-BE49-F238E27FC236}">
                <a16:creationId xmlns:a16="http://schemas.microsoft.com/office/drawing/2014/main" id="{7959300B-AC62-4B7F-9B32-46637CDA3E0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E2D89D-25D2-458F-8872-8579505204E0}"/>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4129512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17E3C-4BE0-49F6-A47B-48ED9EB0234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B0520F2-DE55-461F-92CF-E642320F3ABC}"/>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4" name="Footer Placeholder 3">
            <a:extLst>
              <a:ext uri="{FF2B5EF4-FFF2-40B4-BE49-F238E27FC236}">
                <a16:creationId xmlns:a16="http://schemas.microsoft.com/office/drawing/2014/main" id="{9C15F920-9DA7-4301-B035-CB21EB01A67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19F315-48BF-4CE6-B65F-F1D034BE7206}"/>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614399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2FB8EF-F57C-4C67-94CF-B2A952565A6B}"/>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3" name="Footer Placeholder 2">
            <a:extLst>
              <a:ext uri="{FF2B5EF4-FFF2-40B4-BE49-F238E27FC236}">
                <a16:creationId xmlns:a16="http://schemas.microsoft.com/office/drawing/2014/main" id="{AEB6F6A1-837D-47E2-8768-238EC9C456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1F9F1A-17D1-4D6B-B5D7-D36842B05243}"/>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4127764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AC95D-ABAB-460B-8658-4639CC71DB7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0D513F6-DC79-4EFF-A778-85075D6C4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0098C96-57CB-4618-80CB-A9212B118C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7030CB7-8036-4346-85B6-F424DE908B47}"/>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6" name="Footer Placeholder 5">
            <a:extLst>
              <a:ext uri="{FF2B5EF4-FFF2-40B4-BE49-F238E27FC236}">
                <a16:creationId xmlns:a16="http://schemas.microsoft.com/office/drawing/2014/main" id="{54595ACD-5AB3-421A-9825-258E284C87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012318-E0BD-40A9-9E76-EB94DA907BE1}"/>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3120946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491BB-2438-441B-8F71-D7D4BB06028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197574C-8565-4A37-B633-B3DAA8AB72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276BF37-4929-48F5-9F5C-1B8BEA7E5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F626ED7-FB6A-4D0B-A239-F1B0CDB82248}"/>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6" name="Footer Placeholder 5">
            <a:extLst>
              <a:ext uri="{FF2B5EF4-FFF2-40B4-BE49-F238E27FC236}">
                <a16:creationId xmlns:a16="http://schemas.microsoft.com/office/drawing/2014/main" id="{12E94F92-07E9-48B8-9F7B-E5BC82EE95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FBE152-8335-4190-8EAF-4F353C288DCD}"/>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85234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A7C3B-B188-47D3-8A1C-E08F96AFDF4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A0E8BD1-B825-44CB-B001-ABCD237C63D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DE26BD1-0738-4481-B475-A52C7892067E}"/>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5" name="Footer Placeholder 4">
            <a:extLst>
              <a:ext uri="{FF2B5EF4-FFF2-40B4-BE49-F238E27FC236}">
                <a16:creationId xmlns:a16="http://schemas.microsoft.com/office/drawing/2014/main" id="{EA7F93D8-4C3E-45B8-96B4-006EB80D58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FEB1C4-16CC-4420-8155-335793206B6B}"/>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21716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A0D5BD4-4138-4BB1-9FF5-66D7FC62CCF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7F78FEE-4EDC-4E4E-BC57-95B4ED82858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08AB3AA-B65E-4479-B11E-3E6DC784909E}"/>
              </a:ext>
            </a:extLst>
          </p:cNvPr>
          <p:cNvSpPr>
            <a:spLocks noGrp="1"/>
          </p:cNvSpPr>
          <p:nvPr>
            <p:ph type="dt" sz="half" idx="10"/>
          </p:nvPr>
        </p:nvSpPr>
        <p:spPr/>
        <p:txBody>
          <a:bodyPr/>
          <a:lstStyle/>
          <a:p>
            <a:fld id="{401A927B-89E1-4ED4-9098-D41E05F2F956}" type="datetimeFigureOut">
              <a:rPr lang="en-GB" smtClean="0"/>
              <a:t>17/09/2025</a:t>
            </a:fld>
            <a:endParaRPr lang="en-GB"/>
          </a:p>
        </p:txBody>
      </p:sp>
      <p:sp>
        <p:nvSpPr>
          <p:cNvPr id="5" name="Footer Placeholder 4">
            <a:extLst>
              <a:ext uri="{FF2B5EF4-FFF2-40B4-BE49-F238E27FC236}">
                <a16:creationId xmlns:a16="http://schemas.microsoft.com/office/drawing/2014/main" id="{138AA9E5-51A2-4B5D-B3B8-63CA7F44D0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A1D334-888B-48A4-B2D4-8E5A0BC6286B}"/>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1060042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E3DD"/>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4B8A70-F134-4661-B819-785D8B9193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A29EA33-0B50-43AE-AD0C-787FFECB17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D6F99F5-2485-4CF9-9A3B-77FD892375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1A927B-89E1-4ED4-9098-D41E05F2F956}" type="datetimeFigureOut">
              <a:rPr lang="en-GB" smtClean="0"/>
              <a:t>17/09/2025</a:t>
            </a:fld>
            <a:endParaRPr lang="en-GB"/>
          </a:p>
        </p:txBody>
      </p:sp>
      <p:sp>
        <p:nvSpPr>
          <p:cNvPr id="5" name="Footer Placeholder 4">
            <a:extLst>
              <a:ext uri="{FF2B5EF4-FFF2-40B4-BE49-F238E27FC236}">
                <a16:creationId xmlns:a16="http://schemas.microsoft.com/office/drawing/2014/main" id="{7297BB33-E286-453E-9D27-0B3870B1A9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69E2C3D-78B5-487D-AE6B-64BC5477BA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95F8B-D79F-4172-BDEB-AB51B59EE24D}" type="slidenum">
              <a:rPr lang="en-GB" smtClean="0"/>
              <a:t>‹#›</a:t>
            </a:fld>
            <a:endParaRPr lang="en-GB"/>
          </a:p>
        </p:txBody>
      </p:sp>
    </p:spTree>
    <p:extLst>
      <p:ext uri="{BB962C8B-B14F-4D97-AF65-F5344CB8AC3E}">
        <p14:creationId xmlns:p14="http://schemas.microsoft.com/office/powerpoint/2010/main" val="28866319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JP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JPG"/><Relationship Id="rId5" Type="http://schemas.openxmlformats.org/officeDocument/2006/relationships/image" Target="../media/image5.png"/><Relationship Id="rId10" Type="http://schemas.openxmlformats.org/officeDocument/2006/relationships/image" Target="../media/image10.JPG"/><Relationship Id="rId4" Type="http://schemas.openxmlformats.org/officeDocument/2006/relationships/image" Target="../media/image4.png"/><Relationship Id="rId9"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2F0EE16-5729-4C19-9EA8-BD707A19A48B}"/>
              </a:ext>
            </a:extLst>
          </p:cNvPr>
          <p:cNvSpPr>
            <a:spLocks noGrp="1"/>
          </p:cNvSpPr>
          <p:nvPr>
            <p:ph type="title"/>
          </p:nvPr>
        </p:nvSpPr>
        <p:spPr>
          <a:xfrm>
            <a:off x="-904876" y="-292100"/>
            <a:ext cx="14068425" cy="5016500"/>
          </a:xfrm>
        </p:spPr>
        <p:txBody>
          <a:bodyPr>
            <a:normAutofit/>
          </a:bodyPr>
          <a:lstStyle/>
          <a:p>
            <a:pPr algn="ctr"/>
            <a:r>
              <a:rPr lang="en-GB" sz="8000" dirty="0">
                <a:latin typeface="Comic Sans MS" panose="030F0702030302020204" pitchFamily="66" charset="0"/>
              </a:rPr>
              <a:t>Welcome to KS1 </a:t>
            </a:r>
            <a:br>
              <a:rPr lang="en-GB" sz="8000" dirty="0">
                <a:latin typeface="Comic Sans MS" panose="030F0702030302020204" pitchFamily="66" charset="0"/>
              </a:rPr>
            </a:br>
            <a:br>
              <a:rPr lang="en-GB" sz="8000" dirty="0">
                <a:latin typeface="Comic Sans MS" panose="030F0702030302020204" pitchFamily="66" charset="0"/>
              </a:rPr>
            </a:br>
            <a:r>
              <a:rPr lang="en-GB" sz="8000" dirty="0">
                <a:latin typeface="Comic Sans MS" panose="030F0702030302020204" pitchFamily="66" charset="0"/>
              </a:rPr>
              <a:t>Meet and Greet </a:t>
            </a:r>
          </a:p>
        </p:txBody>
      </p:sp>
      <p:pic>
        <p:nvPicPr>
          <p:cNvPr id="1026" name="Picture 2" descr="Glade Hill Primary School Archives | Just Schoolwear">
            <a:extLst>
              <a:ext uri="{FF2B5EF4-FFF2-40B4-BE49-F238E27FC236}">
                <a16:creationId xmlns:a16="http://schemas.microsoft.com/office/drawing/2014/main" id="{2FC99321-354C-4098-A5D4-F2F60F2160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500" y="4953000"/>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89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27C1F1-E8BA-4A59-941C-2EBCCC455B57}"/>
              </a:ext>
            </a:extLst>
          </p:cNvPr>
          <p:cNvSpPr>
            <a:spLocks noGrp="1"/>
          </p:cNvSpPr>
          <p:nvPr>
            <p:ph idx="1"/>
          </p:nvPr>
        </p:nvSpPr>
        <p:spPr>
          <a:xfrm>
            <a:off x="-115928" y="546722"/>
            <a:ext cx="3063566" cy="2423646"/>
          </a:xfrm>
        </p:spPr>
        <p:txBody>
          <a:bodyPr>
            <a:normAutofit/>
          </a:bodyPr>
          <a:lstStyle/>
          <a:p>
            <a:pPr marL="0" indent="0" algn="ctr">
              <a:lnSpc>
                <a:spcPct val="160000"/>
              </a:lnSpc>
              <a:buNone/>
            </a:pPr>
            <a:r>
              <a:rPr lang="en-GB" sz="1400" u="sng" dirty="0">
                <a:latin typeface="Comic Sans MS" panose="030F0702030302020204" pitchFamily="66" charset="0"/>
              </a:rPr>
              <a:t>Miss Heffernan </a:t>
            </a:r>
          </a:p>
          <a:p>
            <a:pPr marL="0" indent="0" algn="ctr">
              <a:lnSpc>
                <a:spcPct val="100000"/>
              </a:lnSpc>
              <a:buNone/>
            </a:pPr>
            <a:r>
              <a:rPr lang="en-GB" sz="1400" dirty="0">
                <a:latin typeface="Comic Sans MS" panose="030F0702030302020204" pitchFamily="66" charset="0"/>
              </a:rPr>
              <a:t>KS1 Phase Leader and Early Reading Leader </a:t>
            </a:r>
          </a:p>
          <a:p>
            <a:pPr marL="0" indent="0" algn="ctr">
              <a:lnSpc>
                <a:spcPct val="100000"/>
              </a:lnSpc>
              <a:buNone/>
            </a:pPr>
            <a:r>
              <a:rPr lang="en-GB" sz="1400" dirty="0">
                <a:latin typeface="Comic Sans MS" panose="030F0702030302020204" pitchFamily="66" charset="0"/>
              </a:rPr>
              <a:t>Year 1 Beeches Teacher </a:t>
            </a:r>
          </a:p>
        </p:txBody>
      </p:sp>
      <p:sp>
        <p:nvSpPr>
          <p:cNvPr id="4" name="Content Placeholder 2">
            <a:extLst>
              <a:ext uri="{FF2B5EF4-FFF2-40B4-BE49-F238E27FC236}">
                <a16:creationId xmlns:a16="http://schemas.microsoft.com/office/drawing/2014/main" id="{42750754-ADBC-4187-B244-A43FE7F95339}"/>
              </a:ext>
            </a:extLst>
          </p:cNvPr>
          <p:cNvSpPr txBox="1">
            <a:spLocks/>
          </p:cNvSpPr>
          <p:nvPr/>
        </p:nvSpPr>
        <p:spPr>
          <a:xfrm>
            <a:off x="3520473" y="546722"/>
            <a:ext cx="2200837" cy="15348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60000"/>
              </a:lnSpc>
              <a:buFont typeface="Arial" panose="020B0604020202020204" pitchFamily="34" charset="0"/>
              <a:buNone/>
            </a:pPr>
            <a:r>
              <a:rPr lang="en-GB" sz="1400" u="sng" dirty="0">
                <a:latin typeface="Comic Sans MS" panose="030F0702030302020204" pitchFamily="66" charset="0"/>
              </a:rPr>
              <a:t>Mrs Potter</a:t>
            </a:r>
          </a:p>
          <a:p>
            <a:pPr marL="0" indent="0" algn="ctr">
              <a:lnSpc>
                <a:spcPct val="160000"/>
              </a:lnSpc>
              <a:buFont typeface="Arial" panose="020B0604020202020204" pitchFamily="34" charset="0"/>
              <a:buNone/>
            </a:pPr>
            <a:r>
              <a:rPr lang="en-GB" sz="1400" dirty="0">
                <a:latin typeface="Comic Sans MS" panose="030F0702030302020204" pitchFamily="66" charset="0"/>
              </a:rPr>
              <a:t>Year 1 Bonsais Teacher </a:t>
            </a:r>
          </a:p>
          <a:p>
            <a:pPr marL="0" indent="0" algn="ctr">
              <a:lnSpc>
                <a:spcPct val="160000"/>
              </a:lnSpc>
              <a:buFont typeface="Arial" panose="020B0604020202020204" pitchFamily="34" charset="0"/>
              <a:buNone/>
            </a:pPr>
            <a:r>
              <a:rPr lang="en-GB" sz="1400" dirty="0">
                <a:latin typeface="Comic Sans MS" panose="030F0702030302020204" pitchFamily="66" charset="0"/>
              </a:rPr>
              <a:t>Science Leader </a:t>
            </a:r>
          </a:p>
        </p:txBody>
      </p:sp>
      <p:sp>
        <p:nvSpPr>
          <p:cNvPr id="5" name="Content Placeholder 2">
            <a:extLst>
              <a:ext uri="{FF2B5EF4-FFF2-40B4-BE49-F238E27FC236}">
                <a16:creationId xmlns:a16="http://schemas.microsoft.com/office/drawing/2014/main" id="{FCA030D0-39CA-4D83-A332-FEDB6AF1D934}"/>
              </a:ext>
            </a:extLst>
          </p:cNvPr>
          <p:cNvSpPr txBox="1">
            <a:spLocks/>
          </p:cNvSpPr>
          <p:nvPr/>
        </p:nvSpPr>
        <p:spPr>
          <a:xfrm>
            <a:off x="0" y="4258623"/>
            <a:ext cx="2947638" cy="1776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400" u="sng" dirty="0">
                <a:latin typeface="Comic Sans MS" panose="030F0702030302020204" pitchFamily="66" charset="0"/>
              </a:rPr>
              <a:t>Mrs Beckett and Miss </a:t>
            </a:r>
            <a:r>
              <a:rPr lang="en-GB" sz="1400" u="sng" dirty="0" err="1">
                <a:latin typeface="Comic Sans MS" panose="030F0702030302020204" pitchFamily="66" charset="0"/>
              </a:rPr>
              <a:t>Wyer</a:t>
            </a:r>
            <a:r>
              <a:rPr lang="en-GB" sz="1400" u="sng" dirty="0">
                <a:latin typeface="Comic Sans MS" panose="030F0702030302020204" pitchFamily="66" charset="0"/>
              </a:rPr>
              <a:t> </a:t>
            </a:r>
          </a:p>
          <a:p>
            <a:pPr marL="0" indent="0" algn="ctr">
              <a:lnSpc>
                <a:spcPct val="100000"/>
              </a:lnSpc>
              <a:buFont typeface="Arial" panose="020B0604020202020204" pitchFamily="34" charset="0"/>
              <a:buNone/>
            </a:pPr>
            <a:endParaRPr lang="en-GB" sz="1400" u="sng" dirty="0">
              <a:latin typeface="Comic Sans MS" panose="030F0702030302020204" pitchFamily="66" charset="0"/>
            </a:endParaRPr>
          </a:p>
          <a:p>
            <a:pPr marL="0" indent="0" algn="ctr">
              <a:lnSpc>
                <a:spcPct val="100000"/>
              </a:lnSpc>
              <a:buFont typeface="Arial" panose="020B0604020202020204" pitchFamily="34" charset="0"/>
              <a:buNone/>
            </a:pPr>
            <a:r>
              <a:rPr lang="en-GB" sz="1400" u="sng" dirty="0">
                <a:latin typeface="Comic Sans MS" panose="030F0702030302020204" pitchFamily="66" charset="0"/>
              </a:rPr>
              <a:t>Y</a:t>
            </a:r>
            <a:r>
              <a:rPr lang="en-GB" sz="1400" dirty="0">
                <a:latin typeface="Comic Sans MS" panose="030F0702030302020204" pitchFamily="66" charset="0"/>
              </a:rPr>
              <a:t>ear 1 Beeches Teacher Assistants</a:t>
            </a:r>
          </a:p>
          <a:p>
            <a:pPr marL="0" indent="0" algn="ctr">
              <a:lnSpc>
                <a:spcPct val="100000"/>
              </a:lnSpc>
              <a:buFont typeface="Arial" panose="020B0604020202020204" pitchFamily="34" charset="0"/>
              <a:buNone/>
            </a:pPr>
            <a:endParaRPr lang="en-GB" sz="1400" dirty="0">
              <a:latin typeface="Comic Sans MS" panose="030F0702030302020204" pitchFamily="66" charset="0"/>
            </a:endParaRPr>
          </a:p>
        </p:txBody>
      </p:sp>
      <p:sp>
        <p:nvSpPr>
          <p:cNvPr id="6" name="Content Placeholder 2">
            <a:extLst>
              <a:ext uri="{FF2B5EF4-FFF2-40B4-BE49-F238E27FC236}">
                <a16:creationId xmlns:a16="http://schemas.microsoft.com/office/drawing/2014/main" id="{CA05705B-56C8-464E-972C-F06B77B1B794}"/>
              </a:ext>
            </a:extLst>
          </p:cNvPr>
          <p:cNvSpPr txBox="1">
            <a:spLocks/>
          </p:cNvSpPr>
          <p:nvPr/>
        </p:nvSpPr>
        <p:spPr>
          <a:xfrm>
            <a:off x="6470692" y="649900"/>
            <a:ext cx="2558302" cy="14881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60000"/>
              </a:lnSpc>
              <a:buFont typeface="Arial" panose="020B0604020202020204" pitchFamily="34" charset="0"/>
              <a:buNone/>
            </a:pPr>
            <a:r>
              <a:rPr lang="en-GB" sz="1400" u="sng" dirty="0">
                <a:latin typeface="Comic Sans MS" panose="030F0702030302020204" pitchFamily="66" charset="0"/>
              </a:rPr>
              <a:t>Miss Cribb </a:t>
            </a:r>
          </a:p>
          <a:p>
            <a:pPr marL="0" indent="0" algn="ctr">
              <a:lnSpc>
                <a:spcPct val="160000"/>
              </a:lnSpc>
              <a:buFont typeface="Arial" panose="020B0604020202020204" pitchFamily="34" charset="0"/>
              <a:buNone/>
            </a:pPr>
            <a:r>
              <a:rPr lang="en-GB" sz="1400" dirty="0">
                <a:latin typeface="Comic Sans MS" panose="030F0702030302020204" pitchFamily="66" charset="0"/>
              </a:rPr>
              <a:t>Year 2 Wisterias Teacher</a:t>
            </a:r>
          </a:p>
          <a:p>
            <a:pPr marL="0" indent="0" algn="ctr">
              <a:lnSpc>
                <a:spcPct val="160000"/>
              </a:lnSpc>
              <a:buFont typeface="Arial" panose="020B0604020202020204" pitchFamily="34" charset="0"/>
              <a:buNone/>
            </a:pPr>
            <a:r>
              <a:rPr lang="en-GB" sz="1400" dirty="0">
                <a:latin typeface="Comic Sans MS" panose="030F0702030302020204" pitchFamily="66" charset="0"/>
              </a:rPr>
              <a:t>Geography Leader </a:t>
            </a:r>
          </a:p>
        </p:txBody>
      </p:sp>
      <p:sp>
        <p:nvSpPr>
          <p:cNvPr id="7" name="Content Placeholder 2">
            <a:extLst>
              <a:ext uri="{FF2B5EF4-FFF2-40B4-BE49-F238E27FC236}">
                <a16:creationId xmlns:a16="http://schemas.microsoft.com/office/drawing/2014/main" id="{B9A4B3D4-230D-4FA2-9C5C-B4F1C4587110}"/>
              </a:ext>
            </a:extLst>
          </p:cNvPr>
          <p:cNvSpPr txBox="1">
            <a:spLocks/>
          </p:cNvSpPr>
          <p:nvPr/>
        </p:nvSpPr>
        <p:spPr>
          <a:xfrm>
            <a:off x="9353593" y="649900"/>
            <a:ext cx="2763371" cy="1409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60000"/>
              </a:lnSpc>
              <a:buFont typeface="Arial" panose="020B0604020202020204" pitchFamily="34" charset="0"/>
              <a:buNone/>
            </a:pPr>
            <a:r>
              <a:rPr lang="en-GB" sz="1400" u="sng" dirty="0">
                <a:latin typeface="Comic Sans MS" panose="030F0702030302020204" pitchFamily="66" charset="0"/>
              </a:rPr>
              <a:t>Miss Tombs  </a:t>
            </a:r>
          </a:p>
          <a:p>
            <a:pPr marL="0" indent="0" algn="ctr">
              <a:lnSpc>
                <a:spcPct val="160000"/>
              </a:lnSpc>
              <a:buFont typeface="Arial" panose="020B0604020202020204" pitchFamily="34" charset="0"/>
              <a:buNone/>
            </a:pPr>
            <a:r>
              <a:rPr lang="en-GB" sz="1400" dirty="0">
                <a:latin typeface="Comic Sans MS" panose="030F0702030302020204" pitchFamily="66" charset="0"/>
              </a:rPr>
              <a:t>Year 2 Wisterias Teacher</a:t>
            </a:r>
          </a:p>
          <a:p>
            <a:pPr marL="0" indent="0" algn="ctr">
              <a:lnSpc>
                <a:spcPct val="160000"/>
              </a:lnSpc>
              <a:buFont typeface="Arial" panose="020B0604020202020204" pitchFamily="34" charset="0"/>
              <a:buNone/>
            </a:pPr>
            <a:r>
              <a:rPr lang="en-GB" sz="1400" dirty="0">
                <a:latin typeface="Comic Sans MS" panose="030F0702030302020204" pitchFamily="66" charset="0"/>
              </a:rPr>
              <a:t>History Leader </a:t>
            </a:r>
          </a:p>
        </p:txBody>
      </p:sp>
      <p:sp>
        <p:nvSpPr>
          <p:cNvPr id="8" name="Content Placeholder 2">
            <a:extLst>
              <a:ext uri="{FF2B5EF4-FFF2-40B4-BE49-F238E27FC236}">
                <a16:creationId xmlns:a16="http://schemas.microsoft.com/office/drawing/2014/main" id="{6793ABF8-95A4-43FB-8FDD-6E528EDFDFDC}"/>
              </a:ext>
            </a:extLst>
          </p:cNvPr>
          <p:cNvSpPr txBox="1">
            <a:spLocks/>
          </p:cNvSpPr>
          <p:nvPr/>
        </p:nvSpPr>
        <p:spPr>
          <a:xfrm>
            <a:off x="9408728" y="4372763"/>
            <a:ext cx="2480444" cy="1201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400" u="sng" dirty="0">
                <a:latin typeface="Comic Sans MS" panose="030F0702030302020204" pitchFamily="66" charset="0"/>
              </a:rPr>
              <a:t>Mrs Speed </a:t>
            </a:r>
          </a:p>
          <a:p>
            <a:pPr marL="0" indent="0" algn="ctr">
              <a:lnSpc>
                <a:spcPct val="100000"/>
              </a:lnSpc>
              <a:buFont typeface="Arial" panose="020B0604020202020204" pitchFamily="34" charset="0"/>
              <a:buNone/>
            </a:pPr>
            <a:r>
              <a:rPr lang="en-GB" sz="1400" dirty="0">
                <a:latin typeface="Comic Sans MS" panose="030F0702030302020204" pitchFamily="66" charset="0"/>
              </a:rPr>
              <a:t>Year 2 Willows Teaching Assistant </a:t>
            </a:r>
          </a:p>
        </p:txBody>
      </p:sp>
      <p:sp>
        <p:nvSpPr>
          <p:cNvPr id="10" name="Title 9">
            <a:extLst>
              <a:ext uri="{FF2B5EF4-FFF2-40B4-BE49-F238E27FC236}">
                <a16:creationId xmlns:a16="http://schemas.microsoft.com/office/drawing/2014/main" id="{6F44B589-142A-4D86-A902-0E167F3A029E}"/>
              </a:ext>
            </a:extLst>
          </p:cNvPr>
          <p:cNvSpPr>
            <a:spLocks noGrp="1"/>
          </p:cNvSpPr>
          <p:nvPr>
            <p:ph type="title"/>
          </p:nvPr>
        </p:nvSpPr>
        <p:spPr>
          <a:xfrm>
            <a:off x="3941284" y="-78229"/>
            <a:ext cx="3339353" cy="840229"/>
          </a:xfrm>
        </p:spPr>
        <p:txBody>
          <a:bodyPr>
            <a:normAutofit/>
          </a:bodyPr>
          <a:lstStyle/>
          <a:p>
            <a:pPr algn="ctr"/>
            <a:r>
              <a:rPr lang="en-GB" sz="3600" dirty="0">
                <a:latin typeface="Comic Sans MS" panose="030F0702030302020204" pitchFamily="66" charset="0"/>
              </a:rPr>
              <a:t>Who’s who?</a:t>
            </a:r>
          </a:p>
        </p:txBody>
      </p:sp>
      <p:pic>
        <p:nvPicPr>
          <p:cNvPr id="2050" name="Picture 2">
            <a:extLst>
              <a:ext uri="{FF2B5EF4-FFF2-40B4-BE49-F238E27FC236}">
                <a16:creationId xmlns:a16="http://schemas.microsoft.com/office/drawing/2014/main" id="{3F2115AF-5B54-4AA1-B22D-665A376A84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7823" y="2170557"/>
            <a:ext cx="1063528" cy="124455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21F9E973-CD55-478A-A666-0A682BDC3E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510" y="2189410"/>
            <a:ext cx="936620" cy="1225701"/>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853DFE03-6DA3-4307-BC9B-11425BD4E7E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562" r="10533" b="29862"/>
          <a:stretch/>
        </p:blipFill>
        <p:spPr bwMode="auto">
          <a:xfrm>
            <a:off x="10203514" y="2227210"/>
            <a:ext cx="1063528" cy="120179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6C67B2C4-B566-4DC8-B0BA-18FA427A41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6800" y="2066416"/>
            <a:ext cx="1226086" cy="134869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a:extLst>
              <a:ext uri="{FF2B5EF4-FFF2-40B4-BE49-F238E27FC236}">
                <a16:creationId xmlns:a16="http://schemas.microsoft.com/office/drawing/2014/main" id="{D82EAE51-5474-4B31-AF08-CD639361D4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13900" y="-1006475"/>
            <a:ext cx="381000" cy="361950"/>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17">
            <a:extLst>
              <a:ext uri="{FF2B5EF4-FFF2-40B4-BE49-F238E27FC236}">
                <a16:creationId xmlns:a16="http://schemas.microsoft.com/office/drawing/2014/main" id="{DEBECFB2-56AB-4012-BCFE-27F9ADD5AE0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36175" y="-1006475"/>
            <a:ext cx="381000" cy="36195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a:extLst>
              <a:ext uri="{FF2B5EF4-FFF2-40B4-BE49-F238E27FC236}">
                <a16:creationId xmlns:a16="http://schemas.microsoft.com/office/drawing/2014/main" id="{1A825022-B0C3-4604-9E47-7D636FDD3B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58450" y="-1006475"/>
            <a:ext cx="381000" cy="361950"/>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7EF81285-0D7F-4960-A43A-9C879B66C172}"/>
              </a:ext>
            </a:extLst>
          </p:cNvPr>
          <p:cNvSpPr txBox="1"/>
          <p:nvPr/>
        </p:nvSpPr>
        <p:spPr>
          <a:xfrm>
            <a:off x="3317358" y="4258623"/>
            <a:ext cx="2778642" cy="1085362"/>
          </a:xfrm>
          <a:prstGeom prst="rect">
            <a:avLst/>
          </a:prstGeom>
          <a:noFill/>
        </p:spPr>
        <p:txBody>
          <a:bodyPr wrap="square">
            <a:spAutoFit/>
          </a:bodyPr>
          <a:lstStyle/>
          <a:p>
            <a:pPr marL="0" indent="0" algn="ctr">
              <a:lnSpc>
                <a:spcPct val="160000"/>
              </a:lnSpc>
              <a:buFont typeface="Arial" panose="020B0604020202020204" pitchFamily="34" charset="0"/>
              <a:buNone/>
            </a:pPr>
            <a:r>
              <a:rPr lang="en-GB" sz="1400" u="sng" dirty="0">
                <a:latin typeface="Comic Sans MS" panose="030F0702030302020204" pitchFamily="66" charset="0"/>
              </a:rPr>
              <a:t>Miss Hunt and Miss Phillips</a:t>
            </a:r>
          </a:p>
          <a:p>
            <a:pPr marL="0" indent="0" algn="ctr">
              <a:lnSpc>
                <a:spcPct val="160000"/>
              </a:lnSpc>
              <a:buFont typeface="Arial" panose="020B0604020202020204" pitchFamily="34" charset="0"/>
              <a:buNone/>
            </a:pPr>
            <a:r>
              <a:rPr lang="en-GB" sz="1400" dirty="0">
                <a:latin typeface="Comic Sans MS" panose="030F0702030302020204" pitchFamily="66" charset="0"/>
              </a:rPr>
              <a:t>Year 1 Bonsai Teacher Assistants </a:t>
            </a:r>
          </a:p>
        </p:txBody>
      </p:sp>
      <p:sp>
        <p:nvSpPr>
          <p:cNvPr id="19" name="TextBox 18">
            <a:extLst>
              <a:ext uri="{FF2B5EF4-FFF2-40B4-BE49-F238E27FC236}">
                <a16:creationId xmlns:a16="http://schemas.microsoft.com/office/drawing/2014/main" id="{65FCB80B-CF43-42B5-89CF-C0116B261723}"/>
              </a:ext>
            </a:extLst>
          </p:cNvPr>
          <p:cNvSpPr txBox="1"/>
          <p:nvPr/>
        </p:nvSpPr>
        <p:spPr>
          <a:xfrm>
            <a:off x="6465718" y="4283136"/>
            <a:ext cx="2887875" cy="1349280"/>
          </a:xfrm>
          <a:prstGeom prst="rect">
            <a:avLst/>
          </a:prstGeom>
          <a:noFill/>
        </p:spPr>
        <p:txBody>
          <a:bodyPr wrap="square">
            <a:spAutoFit/>
          </a:bodyPr>
          <a:lstStyle/>
          <a:p>
            <a:pPr marL="0" indent="0" algn="ctr">
              <a:lnSpc>
                <a:spcPct val="150000"/>
              </a:lnSpc>
              <a:buFont typeface="Arial" panose="020B0604020202020204" pitchFamily="34" charset="0"/>
              <a:buNone/>
            </a:pPr>
            <a:r>
              <a:rPr lang="en-GB" sz="1400" u="sng" dirty="0">
                <a:latin typeface="Comic Sans MS" panose="030F0702030302020204" pitchFamily="66" charset="0"/>
              </a:rPr>
              <a:t>Miss </a:t>
            </a:r>
            <a:r>
              <a:rPr lang="en-GB" sz="1400" u="sng" dirty="0" err="1">
                <a:latin typeface="Comic Sans MS" panose="030F0702030302020204" pitchFamily="66" charset="0"/>
              </a:rPr>
              <a:t>Bowmar</a:t>
            </a:r>
            <a:r>
              <a:rPr lang="en-GB" sz="1400" u="sng" dirty="0">
                <a:latin typeface="Comic Sans MS" panose="030F0702030302020204" pitchFamily="66" charset="0"/>
              </a:rPr>
              <a:t> and Mrs Ramage</a:t>
            </a:r>
          </a:p>
          <a:p>
            <a:pPr marL="0" indent="0" algn="ctr">
              <a:lnSpc>
                <a:spcPct val="150000"/>
              </a:lnSpc>
              <a:buFont typeface="Arial" panose="020B0604020202020204" pitchFamily="34" charset="0"/>
              <a:buNone/>
            </a:pPr>
            <a:r>
              <a:rPr lang="en-GB" sz="1400" u="sng" dirty="0">
                <a:latin typeface="Comic Sans MS" panose="030F0702030302020204" pitchFamily="66" charset="0"/>
              </a:rPr>
              <a:t> </a:t>
            </a:r>
            <a:r>
              <a:rPr lang="en-GB" sz="1400" dirty="0">
                <a:latin typeface="Comic Sans MS" panose="030F0702030302020204" pitchFamily="66" charset="0"/>
              </a:rPr>
              <a:t>Year 2 Wisterias Teaching Assistant </a:t>
            </a:r>
          </a:p>
          <a:p>
            <a:pPr marL="0" indent="0" algn="ctr">
              <a:lnSpc>
                <a:spcPct val="150000"/>
              </a:lnSpc>
              <a:buFont typeface="Arial" panose="020B0604020202020204" pitchFamily="34" charset="0"/>
              <a:buNone/>
            </a:pPr>
            <a:endParaRPr lang="en-GB" sz="1400" dirty="0">
              <a:latin typeface="Comic Sans MS" panose="030F0702030302020204" pitchFamily="66" charset="0"/>
            </a:endParaRPr>
          </a:p>
        </p:txBody>
      </p:sp>
      <p:pic>
        <p:nvPicPr>
          <p:cNvPr id="12" name="Picture 11">
            <a:extLst>
              <a:ext uri="{FF2B5EF4-FFF2-40B4-BE49-F238E27FC236}">
                <a16:creationId xmlns:a16="http://schemas.microsoft.com/office/drawing/2014/main" id="{82F64CA8-7C9D-45D0-BAC4-910EA1927391}"/>
              </a:ext>
            </a:extLst>
          </p:cNvPr>
          <p:cNvPicPr>
            <a:picLocks noChangeAspect="1"/>
          </p:cNvPicPr>
          <p:nvPr/>
        </p:nvPicPr>
        <p:blipFill>
          <a:blip r:embed="rId7"/>
          <a:stretch>
            <a:fillRect/>
          </a:stretch>
        </p:blipFill>
        <p:spPr>
          <a:xfrm>
            <a:off x="3661135" y="5686469"/>
            <a:ext cx="959756" cy="1173756"/>
          </a:xfrm>
          <a:prstGeom prst="rect">
            <a:avLst/>
          </a:prstGeom>
        </p:spPr>
      </p:pic>
      <p:pic>
        <p:nvPicPr>
          <p:cNvPr id="14" name="Picture 13">
            <a:extLst>
              <a:ext uri="{FF2B5EF4-FFF2-40B4-BE49-F238E27FC236}">
                <a16:creationId xmlns:a16="http://schemas.microsoft.com/office/drawing/2014/main" id="{C3CBD62F-E5CA-4720-B2B1-A0CF19F6020E}"/>
              </a:ext>
            </a:extLst>
          </p:cNvPr>
          <p:cNvPicPr>
            <a:picLocks noChangeAspect="1"/>
          </p:cNvPicPr>
          <p:nvPr/>
        </p:nvPicPr>
        <p:blipFill>
          <a:blip r:embed="rId8"/>
          <a:stretch>
            <a:fillRect/>
          </a:stretch>
        </p:blipFill>
        <p:spPr>
          <a:xfrm>
            <a:off x="4709176" y="5688694"/>
            <a:ext cx="993573" cy="1169306"/>
          </a:xfrm>
          <a:prstGeom prst="rect">
            <a:avLst/>
          </a:prstGeom>
        </p:spPr>
      </p:pic>
      <p:pic>
        <p:nvPicPr>
          <p:cNvPr id="16" name="Picture 15">
            <a:extLst>
              <a:ext uri="{FF2B5EF4-FFF2-40B4-BE49-F238E27FC236}">
                <a16:creationId xmlns:a16="http://schemas.microsoft.com/office/drawing/2014/main" id="{958445DB-745B-4ACB-AD77-B3EDB1506FAE}"/>
              </a:ext>
            </a:extLst>
          </p:cNvPr>
          <p:cNvPicPr>
            <a:picLocks noChangeAspect="1"/>
          </p:cNvPicPr>
          <p:nvPr/>
        </p:nvPicPr>
        <p:blipFill rotWithShape="1">
          <a:blip r:embed="rId9">
            <a:extLst>
              <a:ext uri="{28A0092B-C50C-407E-A947-70E740481C1C}">
                <a14:useLocalDpi xmlns:a14="http://schemas.microsoft.com/office/drawing/2010/main" val="0"/>
              </a:ext>
            </a:extLst>
          </a:blip>
          <a:srcRect l="23872" t="13435" r="9070" b="16824"/>
          <a:stretch/>
        </p:blipFill>
        <p:spPr>
          <a:xfrm rot="5400000">
            <a:off x="6723619" y="5794526"/>
            <a:ext cx="1230456" cy="959756"/>
          </a:xfrm>
          <a:prstGeom prst="rect">
            <a:avLst/>
          </a:prstGeom>
        </p:spPr>
      </p:pic>
      <p:pic>
        <p:nvPicPr>
          <p:cNvPr id="20" name="Picture 19">
            <a:extLst>
              <a:ext uri="{FF2B5EF4-FFF2-40B4-BE49-F238E27FC236}">
                <a16:creationId xmlns:a16="http://schemas.microsoft.com/office/drawing/2014/main" id="{88F0E67F-5837-431A-B52E-2F5FB2BD3809}"/>
              </a:ext>
            </a:extLst>
          </p:cNvPr>
          <p:cNvPicPr>
            <a:picLocks noChangeAspect="1"/>
          </p:cNvPicPr>
          <p:nvPr/>
        </p:nvPicPr>
        <p:blipFill rotWithShape="1">
          <a:blip r:embed="rId10">
            <a:extLst>
              <a:ext uri="{28A0092B-C50C-407E-A947-70E740481C1C}">
                <a14:useLocalDpi xmlns:a14="http://schemas.microsoft.com/office/drawing/2010/main" val="0"/>
              </a:ext>
            </a:extLst>
          </a:blip>
          <a:srcRect l="17050" t="19267" r="12003" b="13905"/>
          <a:stretch/>
        </p:blipFill>
        <p:spPr>
          <a:xfrm rot="5400000">
            <a:off x="10107889" y="5698847"/>
            <a:ext cx="1358548" cy="959758"/>
          </a:xfrm>
          <a:prstGeom prst="rect">
            <a:avLst/>
          </a:prstGeom>
        </p:spPr>
      </p:pic>
      <p:pic>
        <p:nvPicPr>
          <p:cNvPr id="22" name="Picture 21">
            <a:extLst>
              <a:ext uri="{FF2B5EF4-FFF2-40B4-BE49-F238E27FC236}">
                <a16:creationId xmlns:a16="http://schemas.microsoft.com/office/drawing/2014/main" id="{F49453EF-BFB8-4F18-8F27-6E969E93229B}"/>
              </a:ext>
            </a:extLst>
          </p:cNvPr>
          <p:cNvPicPr>
            <a:picLocks noChangeAspect="1"/>
          </p:cNvPicPr>
          <p:nvPr/>
        </p:nvPicPr>
        <p:blipFill rotWithShape="1">
          <a:blip r:embed="rId11">
            <a:extLst>
              <a:ext uri="{28A0092B-C50C-407E-A947-70E740481C1C}">
                <a14:useLocalDpi xmlns:a14="http://schemas.microsoft.com/office/drawing/2010/main" val="0"/>
              </a:ext>
            </a:extLst>
          </a:blip>
          <a:srcRect l="18436" t="17950"/>
          <a:stretch/>
        </p:blipFill>
        <p:spPr>
          <a:xfrm rot="5400000">
            <a:off x="220329" y="5742074"/>
            <a:ext cx="1272094" cy="959757"/>
          </a:xfrm>
          <a:prstGeom prst="rect">
            <a:avLst/>
          </a:prstGeom>
        </p:spPr>
      </p:pic>
      <p:pic>
        <p:nvPicPr>
          <p:cNvPr id="24" name="Picture 23">
            <a:extLst>
              <a:ext uri="{FF2B5EF4-FFF2-40B4-BE49-F238E27FC236}">
                <a16:creationId xmlns:a16="http://schemas.microsoft.com/office/drawing/2014/main" id="{65BA6779-2F94-47AD-836D-FAFE1EC7D53A}"/>
              </a:ext>
            </a:extLst>
          </p:cNvPr>
          <p:cNvPicPr>
            <a:picLocks noChangeAspect="1"/>
          </p:cNvPicPr>
          <p:nvPr/>
        </p:nvPicPr>
        <p:blipFill rotWithShape="1">
          <a:blip r:embed="rId12">
            <a:extLst>
              <a:ext uri="{28A0092B-C50C-407E-A947-70E740481C1C}">
                <a14:useLocalDpi xmlns:a14="http://schemas.microsoft.com/office/drawing/2010/main" val="0"/>
              </a:ext>
            </a:extLst>
          </a:blip>
          <a:srcRect l="11502" t="16507" r="26061" b="7258"/>
          <a:stretch/>
        </p:blipFill>
        <p:spPr>
          <a:xfrm rot="5400000">
            <a:off x="1371452" y="5628635"/>
            <a:ext cx="1283446" cy="1175286"/>
          </a:xfrm>
          <a:prstGeom prst="rect">
            <a:avLst/>
          </a:prstGeom>
        </p:spPr>
      </p:pic>
    </p:spTree>
    <p:extLst>
      <p:ext uri="{BB962C8B-B14F-4D97-AF65-F5344CB8AC3E}">
        <p14:creationId xmlns:p14="http://schemas.microsoft.com/office/powerpoint/2010/main" val="3310565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65711-FB37-4791-8556-290037DBCAD6}"/>
              </a:ext>
            </a:extLst>
          </p:cNvPr>
          <p:cNvSpPr>
            <a:spLocks noGrp="1"/>
          </p:cNvSpPr>
          <p:nvPr>
            <p:ph type="title"/>
          </p:nvPr>
        </p:nvSpPr>
        <p:spPr>
          <a:xfrm>
            <a:off x="2831906" y="168525"/>
            <a:ext cx="7054516" cy="725738"/>
          </a:xfrm>
        </p:spPr>
        <p:txBody>
          <a:bodyPr>
            <a:normAutofit/>
          </a:bodyPr>
          <a:lstStyle/>
          <a:p>
            <a:pPr algn="ctr"/>
            <a:r>
              <a:rPr lang="en-GB" sz="3200" dirty="0">
                <a:latin typeface="Comic Sans MS" panose="030F0702030302020204" pitchFamily="66" charset="0"/>
              </a:rPr>
              <a:t>Our School Website </a:t>
            </a:r>
          </a:p>
        </p:txBody>
      </p:sp>
      <p:pic>
        <p:nvPicPr>
          <p:cNvPr id="5" name="Picture 4">
            <a:extLst>
              <a:ext uri="{FF2B5EF4-FFF2-40B4-BE49-F238E27FC236}">
                <a16:creationId xmlns:a16="http://schemas.microsoft.com/office/drawing/2014/main" id="{C585B8A4-10D6-44A6-BAC9-83DFD780ED83}"/>
              </a:ext>
            </a:extLst>
          </p:cNvPr>
          <p:cNvPicPr>
            <a:picLocks noChangeAspect="1"/>
          </p:cNvPicPr>
          <p:nvPr/>
        </p:nvPicPr>
        <p:blipFill>
          <a:blip r:embed="rId2"/>
          <a:stretch>
            <a:fillRect/>
          </a:stretch>
        </p:blipFill>
        <p:spPr>
          <a:xfrm>
            <a:off x="385011" y="1093830"/>
            <a:ext cx="7278669" cy="3542338"/>
          </a:xfrm>
          <a:prstGeom prst="rect">
            <a:avLst/>
          </a:prstGeom>
        </p:spPr>
      </p:pic>
      <p:cxnSp>
        <p:nvCxnSpPr>
          <p:cNvPr id="7" name="Straight Arrow Connector 6">
            <a:extLst>
              <a:ext uri="{FF2B5EF4-FFF2-40B4-BE49-F238E27FC236}">
                <a16:creationId xmlns:a16="http://schemas.microsoft.com/office/drawing/2014/main" id="{EDE7E871-8B3A-4C57-A066-D7EAE8AAFA03}"/>
              </a:ext>
            </a:extLst>
          </p:cNvPr>
          <p:cNvCxnSpPr/>
          <p:nvPr/>
        </p:nvCxnSpPr>
        <p:spPr>
          <a:xfrm flipH="1" flipV="1">
            <a:off x="7663680" y="1459832"/>
            <a:ext cx="2222742" cy="1636294"/>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pic>
        <p:nvPicPr>
          <p:cNvPr id="4" name="Picture 3">
            <a:extLst>
              <a:ext uri="{FF2B5EF4-FFF2-40B4-BE49-F238E27FC236}">
                <a16:creationId xmlns:a16="http://schemas.microsoft.com/office/drawing/2014/main" id="{20075038-AAE3-49B3-A850-EF9AA43D5925}"/>
              </a:ext>
            </a:extLst>
          </p:cNvPr>
          <p:cNvPicPr>
            <a:picLocks noChangeAspect="1"/>
          </p:cNvPicPr>
          <p:nvPr/>
        </p:nvPicPr>
        <p:blipFill>
          <a:blip r:embed="rId3"/>
          <a:stretch>
            <a:fillRect/>
          </a:stretch>
        </p:blipFill>
        <p:spPr>
          <a:xfrm>
            <a:off x="3361038" y="3429000"/>
            <a:ext cx="6796216" cy="3280055"/>
          </a:xfrm>
          <a:prstGeom prst="rect">
            <a:avLst/>
          </a:prstGeom>
        </p:spPr>
      </p:pic>
      <p:cxnSp>
        <p:nvCxnSpPr>
          <p:cNvPr id="8" name="Straight Arrow Connector 7">
            <a:extLst>
              <a:ext uri="{FF2B5EF4-FFF2-40B4-BE49-F238E27FC236}">
                <a16:creationId xmlns:a16="http://schemas.microsoft.com/office/drawing/2014/main" id="{AB267390-DC2E-4A00-86F0-00E1E76B9D86}"/>
              </a:ext>
            </a:extLst>
          </p:cNvPr>
          <p:cNvCxnSpPr>
            <a:cxnSpLocks/>
          </p:cNvCxnSpPr>
          <p:nvPr/>
        </p:nvCxnSpPr>
        <p:spPr>
          <a:xfrm flipH="1" flipV="1">
            <a:off x="10027940" y="3884812"/>
            <a:ext cx="958971" cy="665747"/>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41237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dirty="0">
                <a:latin typeface="Comic Sans MS" panose="030F0702030302020204" pitchFamily="66" charset="0"/>
              </a:rPr>
              <a:t>PE days and Expectations</a:t>
            </a:r>
          </a:p>
        </p:txBody>
      </p:sp>
      <p:pic>
        <p:nvPicPr>
          <p:cNvPr id="3074" name="Picture 2" descr="Spun Sinker Half Sleeves White Plain Baby Boy T Shirt Shorts Set, Size:  Small at ₹ 141/set in Surat">
            <a:extLst>
              <a:ext uri="{FF2B5EF4-FFF2-40B4-BE49-F238E27FC236}">
                <a16:creationId xmlns:a16="http://schemas.microsoft.com/office/drawing/2014/main" id="{09648487-6B82-4C02-846A-4DD58A518A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80112">
            <a:off x="9897558" y="3918159"/>
            <a:ext cx="2074283" cy="266617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OYS GIRLS UNISEX ADULT SCHOOL PE GYM SPORTS PUMPS PLIMSOLLS SHOES ALL  SIZES | eBay UK">
            <a:extLst>
              <a:ext uri="{FF2B5EF4-FFF2-40B4-BE49-F238E27FC236}">
                <a16:creationId xmlns:a16="http://schemas.microsoft.com/office/drawing/2014/main" id="{D477414E-8E32-4C02-8864-28AA19461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30021">
            <a:off x="8583359" y="5065895"/>
            <a:ext cx="1569290" cy="15692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EAA8DD3-C116-4BD4-81BB-A44123343C1E}"/>
              </a:ext>
            </a:extLst>
          </p:cNvPr>
          <p:cNvSpPr/>
          <p:nvPr/>
        </p:nvSpPr>
        <p:spPr>
          <a:xfrm rot="20631009">
            <a:off x="8886072" y="5081620"/>
            <a:ext cx="585743" cy="2714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6" name="Content Placeholder 5">
            <a:extLst>
              <a:ext uri="{FF2B5EF4-FFF2-40B4-BE49-F238E27FC236}">
                <a16:creationId xmlns:a16="http://schemas.microsoft.com/office/drawing/2014/main" id="{252D542A-8622-406A-B475-10AE692E6A73}"/>
              </a:ext>
            </a:extLst>
          </p:cNvPr>
          <p:cNvSpPr>
            <a:spLocks noGrp="1"/>
          </p:cNvSpPr>
          <p:nvPr>
            <p:ph idx="1"/>
          </p:nvPr>
        </p:nvSpPr>
        <p:spPr>
          <a:xfrm>
            <a:off x="191886" y="1206693"/>
            <a:ext cx="11175470" cy="5184658"/>
          </a:xfrm>
        </p:spPr>
        <p:txBody>
          <a:bodyPr/>
          <a:lstStyle/>
          <a:p>
            <a:r>
              <a:rPr lang="en-GB" dirty="0">
                <a:latin typeface="Comic Sans MS" panose="030F0702030302020204" pitchFamily="66" charset="0"/>
              </a:rPr>
              <a:t>KS1 PE days are Tuesday, Thursday and Friday</a:t>
            </a:r>
          </a:p>
          <a:p>
            <a:pPr marL="0" indent="0" algn="ctr">
              <a:buNone/>
            </a:pPr>
            <a:endParaRPr lang="en-GB" dirty="0">
              <a:latin typeface="Comic Sans MS" panose="030F0702030302020204" pitchFamily="66" charset="0"/>
            </a:endParaRPr>
          </a:p>
          <a:p>
            <a:r>
              <a:rPr lang="en-GB" dirty="0">
                <a:latin typeface="Comic Sans MS" panose="030F0702030302020204" pitchFamily="66" charset="0"/>
              </a:rPr>
              <a:t>Send your child to school with a PE kit in a separate PE bag.</a:t>
            </a:r>
          </a:p>
          <a:p>
            <a:pPr marL="0" indent="0">
              <a:buNone/>
            </a:pPr>
            <a:r>
              <a:rPr lang="en-GB" dirty="0">
                <a:latin typeface="Comic Sans MS" panose="030F0702030302020204" pitchFamily="66" charset="0"/>
              </a:rPr>
              <a:t> </a:t>
            </a:r>
          </a:p>
          <a:p>
            <a:r>
              <a:rPr lang="en-GB" dirty="0">
                <a:latin typeface="Comic Sans MS" panose="030F0702030302020204" pitchFamily="66" charset="0"/>
              </a:rPr>
              <a:t>Keep it in school during each half term. </a:t>
            </a:r>
          </a:p>
          <a:p>
            <a:endParaRPr lang="en-GB" dirty="0">
              <a:latin typeface="Comic Sans MS" panose="030F0702030302020204" pitchFamily="66" charset="0"/>
            </a:endParaRPr>
          </a:p>
          <a:p>
            <a:r>
              <a:rPr lang="en-GB" dirty="0">
                <a:latin typeface="Comic Sans MS" panose="030F0702030302020204" pitchFamily="66" charset="0"/>
              </a:rPr>
              <a:t>No jewellery please. </a:t>
            </a:r>
          </a:p>
        </p:txBody>
      </p:sp>
    </p:spTree>
    <p:extLst>
      <p:ext uri="{BB962C8B-B14F-4D97-AF65-F5344CB8AC3E}">
        <p14:creationId xmlns:p14="http://schemas.microsoft.com/office/powerpoint/2010/main" val="35876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dirty="0">
                <a:latin typeface="Comic Sans MS" panose="030F0702030302020204" pitchFamily="66" charset="0"/>
              </a:rPr>
              <a:t>Reading at home</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6" name="Content Placeholder 5">
            <a:extLst>
              <a:ext uri="{FF2B5EF4-FFF2-40B4-BE49-F238E27FC236}">
                <a16:creationId xmlns:a16="http://schemas.microsoft.com/office/drawing/2014/main" id="{252D542A-8622-406A-B475-10AE692E6A73}"/>
              </a:ext>
            </a:extLst>
          </p:cNvPr>
          <p:cNvSpPr>
            <a:spLocks noGrp="1"/>
          </p:cNvSpPr>
          <p:nvPr>
            <p:ph idx="1"/>
          </p:nvPr>
        </p:nvSpPr>
        <p:spPr>
          <a:xfrm>
            <a:off x="191886" y="1206692"/>
            <a:ext cx="11754308" cy="5546741"/>
          </a:xfrm>
        </p:spPr>
        <p:txBody>
          <a:bodyPr/>
          <a:lstStyle/>
          <a:p>
            <a:pPr marL="0" indent="0">
              <a:buNone/>
            </a:pPr>
            <a:r>
              <a:rPr lang="en-GB" dirty="0">
                <a:latin typeface="Comic Sans MS" panose="030F0702030302020204" pitchFamily="66" charset="0"/>
              </a:rPr>
              <a:t>Please read at home with your child at least 3x a week and record this in their reading diary. We recommend you read your child’s school reading book but reading for pleasure books are also welcome.</a:t>
            </a:r>
          </a:p>
          <a:p>
            <a:pPr marL="0" indent="0">
              <a:buNone/>
            </a:pPr>
            <a:endParaRPr lang="en-GB" dirty="0">
              <a:latin typeface="Comic Sans MS" panose="030F0702030302020204" pitchFamily="66" charset="0"/>
            </a:endParaRPr>
          </a:p>
          <a:p>
            <a:pPr marL="457200" lvl="1" indent="0">
              <a:buNone/>
            </a:pPr>
            <a:r>
              <a:rPr lang="en-GB" dirty="0">
                <a:latin typeface="Comic Sans MS" panose="030F0702030302020204" pitchFamily="66" charset="0"/>
              </a:rPr>
              <a:t>This will go towards your child’s reading award: </a:t>
            </a:r>
          </a:p>
          <a:p>
            <a:pPr marL="457200" lvl="1" indent="0">
              <a:buNone/>
            </a:pPr>
            <a:r>
              <a:rPr lang="en-GB" dirty="0">
                <a:latin typeface="Comic Sans MS" panose="030F0702030302020204" pitchFamily="66" charset="0"/>
              </a:rPr>
              <a:t>40 reads = Prize</a:t>
            </a:r>
          </a:p>
          <a:p>
            <a:pPr marL="457200" lvl="1" indent="0">
              <a:buNone/>
            </a:pPr>
            <a:r>
              <a:rPr lang="en-GB" dirty="0">
                <a:latin typeface="Comic Sans MS" panose="030F0702030302020204" pitchFamily="66" charset="0"/>
              </a:rPr>
              <a:t>80 reads = Prize </a:t>
            </a:r>
          </a:p>
          <a:p>
            <a:pPr marL="457200" lvl="1" indent="0">
              <a:buNone/>
            </a:pPr>
            <a:r>
              <a:rPr lang="en-GB" dirty="0">
                <a:latin typeface="Comic Sans MS" panose="030F0702030302020204" pitchFamily="66" charset="0"/>
              </a:rPr>
              <a:t>120 reads = Prize and even a trip out of school!! </a:t>
            </a:r>
          </a:p>
          <a:p>
            <a:pPr marL="457200" lvl="1" indent="0">
              <a:buNone/>
            </a:pPr>
            <a:endParaRPr lang="en-GB" dirty="0">
              <a:latin typeface="Comic Sans MS" panose="030F0702030302020204" pitchFamily="66" charset="0"/>
            </a:endParaRPr>
          </a:p>
          <a:p>
            <a:pPr marL="457200" lvl="1"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For more support on this please speak to your class teacher or Miss Heffernan </a:t>
            </a:r>
          </a:p>
          <a:p>
            <a:pPr marL="457200" lvl="1" indent="0">
              <a:buNone/>
            </a:pPr>
            <a:endParaRPr lang="en-GB" dirty="0">
              <a:latin typeface="Comic Sans MS" panose="030F0702030302020204" pitchFamily="66" charset="0"/>
            </a:endParaRPr>
          </a:p>
          <a:p>
            <a:pPr marL="457200" lvl="1"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D89607BA-C2F2-42CC-93B4-7004A8548679}"/>
              </a:ext>
            </a:extLst>
          </p:cNvPr>
          <p:cNvPicPr>
            <a:picLocks noChangeAspect="1"/>
          </p:cNvPicPr>
          <p:nvPr/>
        </p:nvPicPr>
        <p:blipFill>
          <a:blip r:embed="rId2"/>
          <a:stretch>
            <a:fillRect/>
          </a:stretch>
        </p:blipFill>
        <p:spPr>
          <a:xfrm rot="937988">
            <a:off x="10202571" y="2871255"/>
            <a:ext cx="1764183" cy="2217612"/>
          </a:xfrm>
          <a:prstGeom prst="rect">
            <a:avLst/>
          </a:prstGeom>
        </p:spPr>
      </p:pic>
    </p:spTree>
    <p:extLst>
      <p:ext uri="{BB962C8B-B14F-4D97-AF65-F5344CB8AC3E}">
        <p14:creationId xmlns:p14="http://schemas.microsoft.com/office/powerpoint/2010/main" val="868390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dirty="0">
                <a:latin typeface="Comic Sans MS" panose="030F0702030302020204" pitchFamily="66" charset="0"/>
              </a:rPr>
              <a:t>Our Communication System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6" name="Content Placeholder 5">
            <a:extLst>
              <a:ext uri="{FF2B5EF4-FFF2-40B4-BE49-F238E27FC236}">
                <a16:creationId xmlns:a16="http://schemas.microsoft.com/office/drawing/2014/main" id="{252D542A-8622-406A-B475-10AE692E6A73}"/>
              </a:ext>
            </a:extLst>
          </p:cNvPr>
          <p:cNvSpPr>
            <a:spLocks noGrp="1"/>
          </p:cNvSpPr>
          <p:nvPr>
            <p:ph idx="1"/>
          </p:nvPr>
        </p:nvSpPr>
        <p:spPr>
          <a:xfrm>
            <a:off x="191886" y="1206692"/>
            <a:ext cx="11754308" cy="5546741"/>
          </a:xfrm>
        </p:spPr>
        <p:txBody>
          <a:bodyPr/>
          <a:lstStyle/>
          <a:p>
            <a:pPr marL="457200" lvl="1" indent="0">
              <a:buNone/>
            </a:pPr>
            <a:r>
              <a:rPr lang="en-GB" dirty="0" err="1">
                <a:latin typeface="Comic Sans MS" panose="030F0702030302020204" pitchFamily="66" charset="0"/>
              </a:rPr>
              <a:t>MarvellousMe</a:t>
            </a:r>
            <a:r>
              <a:rPr lang="en-GB" dirty="0">
                <a:latin typeface="Comic Sans MS" panose="030F0702030302020204" pitchFamily="66" charset="0"/>
              </a:rPr>
              <a:t> will be changing its name to Juniper – Please look out for updates on this. </a:t>
            </a:r>
          </a:p>
          <a:p>
            <a:pPr marL="457200" lvl="1"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697113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dirty="0">
                <a:latin typeface="Comic Sans MS" panose="030F0702030302020204" pitchFamily="66" charset="0"/>
              </a:rPr>
              <a:t>Phonics Screening check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6" name="Content Placeholder 5">
            <a:extLst>
              <a:ext uri="{FF2B5EF4-FFF2-40B4-BE49-F238E27FC236}">
                <a16:creationId xmlns:a16="http://schemas.microsoft.com/office/drawing/2014/main" id="{252D542A-8622-406A-B475-10AE692E6A73}"/>
              </a:ext>
            </a:extLst>
          </p:cNvPr>
          <p:cNvSpPr>
            <a:spLocks noGrp="1"/>
          </p:cNvSpPr>
          <p:nvPr>
            <p:ph idx="1"/>
          </p:nvPr>
        </p:nvSpPr>
        <p:spPr>
          <a:xfrm>
            <a:off x="191886" y="1206692"/>
            <a:ext cx="11754308" cy="5546741"/>
          </a:xfrm>
        </p:spPr>
        <p:txBody>
          <a:bodyPr/>
          <a:lstStyle/>
          <a:p>
            <a:pPr marL="457200" lvl="1" indent="0">
              <a:buNone/>
            </a:pPr>
            <a:endParaRPr lang="en-GB" dirty="0">
              <a:latin typeface="Comic Sans MS" panose="030F0702030302020204" pitchFamily="66" charset="0"/>
            </a:endParaRPr>
          </a:p>
          <a:p>
            <a:pPr marL="457200" lvl="1"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2050" name="Picture 2" descr="Phonics Screening Results 2025 - Parkdale Primary School">
            <a:extLst>
              <a:ext uri="{FF2B5EF4-FFF2-40B4-BE49-F238E27FC236}">
                <a16:creationId xmlns:a16="http://schemas.microsoft.com/office/drawing/2014/main" id="{982E7087-66B6-4A0C-9075-60F8A41F8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0601" y="1119591"/>
            <a:ext cx="4005593" cy="5334205"/>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5">
            <a:extLst>
              <a:ext uri="{FF2B5EF4-FFF2-40B4-BE49-F238E27FC236}">
                <a16:creationId xmlns:a16="http://schemas.microsoft.com/office/drawing/2014/main" id="{FE3FAD90-FF2E-4BBC-9DA1-A8E02FE58814}"/>
              </a:ext>
            </a:extLst>
          </p:cNvPr>
          <p:cNvSpPr txBox="1">
            <a:spLocks/>
          </p:cNvSpPr>
          <p:nvPr/>
        </p:nvSpPr>
        <p:spPr>
          <a:xfrm>
            <a:off x="191886" y="1206692"/>
            <a:ext cx="7665574" cy="5546741"/>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GB" sz="2000" dirty="0">
                <a:latin typeface="Comic Sans MS" panose="030F0702030302020204" pitchFamily="66" charset="0"/>
              </a:rPr>
              <a:t>This will be taken by all children in Year 1 in the Summer term. It is a way for teachers to ensure that children are making sufficient progress with their phonics skills to read words and that they are on track to become fluent readers. </a:t>
            </a:r>
          </a:p>
          <a:p>
            <a:pPr marL="0" indent="0">
              <a:lnSpc>
                <a:spcPct val="150000"/>
              </a:lnSpc>
              <a:buNone/>
            </a:pPr>
            <a:r>
              <a:rPr lang="en-GB" sz="2000" dirty="0">
                <a:latin typeface="Comic Sans MS" panose="030F0702030302020204" pitchFamily="66" charset="0"/>
              </a:rPr>
              <a:t>The children will have lots of practice throughout the year and it helps us to make sure they receive any additional support they may need.    </a:t>
            </a:r>
          </a:p>
          <a:p>
            <a:pPr marL="0" indent="0">
              <a:lnSpc>
                <a:spcPct val="150000"/>
              </a:lnSpc>
              <a:buNone/>
            </a:pPr>
            <a:r>
              <a:rPr lang="en-GB" sz="2000" dirty="0">
                <a:latin typeface="Comic Sans MS" panose="030F0702030302020204" pitchFamily="66" charset="0"/>
              </a:rPr>
              <a:t>They will be checked on 20 real words and 20 pseudo words (made up words) to ensure they are able to decode words using their phonics skills. </a:t>
            </a:r>
          </a:p>
          <a:p>
            <a:pPr marL="0" indent="0">
              <a:lnSpc>
                <a:spcPct val="150000"/>
              </a:lnSpc>
              <a:buNone/>
            </a:pPr>
            <a:r>
              <a:rPr lang="en-GB" sz="2000" dirty="0">
                <a:latin typeface="Comic Sans MS" panose="030F0702030302020204" pitchFamily="66" charset="0"/>
              </a:rPr>
              <a:t>If they do not meet the standard in Year 1, they will retake this in Year 2 with the additional support they need. </a:t>
            </a:r>
          </a:p>
        </p:txBody>
      </p:sp>
    </p:spTree>
    <p:extLst>
      <p:ext uri="{BB962C8B-B14F-4D97-AF65-F5344CB8AC3E}">
        <p14:creationId xmlns:p14="http://schemas.microsoft.com/office/powerpoint/2010/main" val="2391229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dirty="0">
                <a:latin typeface="Comic Sans MS" panose="030F0702030302020204" pitchFamily="66" charset="0"/>
              </a:rPr>
              <a:t>Homework Expectations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6" name="Content Placeholder 5">
            <a:extLst>
              <a:ext uri="{FF2B5EF4-FFF2-40B4-BE49-F238E27FC236}">
                <a16:creationId xmlns:a16="http://schemas.microsoft.com/office/drawing/2014/main" id="{252D542A-8622-406A-B475-10AE692E6A73}"/>
              </a:ext>
            </a:extLst>
          </p:cNvPr>
          <p:cNvSpPr>
            <a:spLocks noGrp="1"/>
          </p:cNvSpPr>
          <p:nvPr>
            <p:ph idx="1"/>
          </p:nvPr>
        </p:nvSpPr>
        <p:spPr>
          <a:xfrm>
            <a:off x="-244553" y="764493"/>
            <a:ext cx="10760153" cy="6338209"/>
          </a:xfrm>
        </p:spPr>
        <p:txBody>
          <a:bodyPr>
            <a:normAutofit lnSpcReduction="10000"/>
          </a:bodyPr>
          <a:lstStyle/>
          <a:p>
            <a:pPr marL="457200" lvl="1" indent="0">
              <a:lnSpc>
                <a:spcPct val="150000"/>
              </a:lnSpc>
              <a:buNone/>
            </a:pPr>
            <a:endParaRPr lang="en-GB" dirty="0">
              <a:latin typeface="Comic Sans MS" panose="030F0702030302020204" pitchFamily="66" charset="0"/>
            </a:endParaRPr>
          </a:p>
          <a:p>
            <a:pPr marL="457200" lvl="1" indent="0">
              <a:lnSpc>
                <a:spcPct val="150000"/>
              </a:lnSpc>
              <a:buNone/>
            </a:pPr>
            <a:r>
              <a:rPr lang="en-GB" dirty="0">
                <a:latin typeface="Comic Sans MS" panose="030F0702030302020204" pitchFamily="66" charset="0"/>
              </a:rPr>
              <a:t>Your child will be given a username and password for </a:t>
            </a:r>
            <a:r>
              <a:rPr lang="en-GB" dirty="0" err="1">
                <a:latin typeface="Comic Sans MS" panose="030F0702030302020204" pitchFamily="66" charset="0"/>
              </a:rPr>
              <a:t>MyMaths</a:t>
            </a:r>
            <a:r>
              <a:rPr lang="en-GB" dirty="0">
                <a:latin typeface="Comic Sans MS" panose="030F0702030302020204" pitchFamily="66" charset="0"/>
              </a:rPr>
              <a:t> and Purple Mash. These can be found at the back of your child’s reading diary. Your child’s class teacher will set weekly task to be completed.</a:t>
            </a:r>
          </a:p>
          <a:p>
            <a:pPr marL="457200" lvl="1" indent="0">
              <a:lnSpc>
                <a:spcPct val="150000"/>
              </a:lnSpc>
              <a:buNone/>
            </a:pPr>
            <a:r>
              <a:rPr lang="en-GB" dirty="0">
                <a:latin typeface="Comic Sans MS" panose="030F0702030302020204" pitchFamily="66" charset="0"/>
              </a:rPr>
              <a:t>If you have trouble logging onto a device at home, your teacher will give you a paper version if necessary. </a:t>
            </a:r>
          </a:p>
          <a:p>
            <a:pPr marL="457200" lvl="1" indent="0">
              <a:lnSpc>
                <a:spcPct val="150000"/>
              </a:lnSpc>
              <a:buNone/>
            </a:pPr>
            <a:endParaRPr lang="en-GB" dirty="0">
              <a:latin typeface="Comic Sans MS" panose="030F0702030302020204" pitchFamily="66" charset="0"/>
            </a:endParaRPr>
          </a:p>
          <a:p>
            <a:pPr marL="457200" lvl="1" indent="0">
              <a:lnSpc>
                <a:spcPct val="150000"/>
              </a:lnSpc>
              <a:buNone/>
            </a:pPr>
            <a:r>
              <a:rPr lang="en-GB" dirty="0">
                <a:latin typeface="Comic Sans MS" panose="030F0702030302020204" pitchFamily="66" charset="0"/>
              </a:rPr>
              <a:t>You child will be given a sheet with graphemes they have been taught that week, alongside words and sentences to practice. The children will be tested on these the following week so please practice these at home. </a:t>
            </a:r>
          </a:p>
          <a:p>
            <a:pPr marL="457200" lvl="1" indent="0">
              <a:lnSpc>
                <a:spcPct val="150000"/>
              </a:lnSpc>
              <a:buNone/>
            </a:pPr>
            <a:endParaRPr lang="en-GB" dirty="0">
              <a:latin typeface="Comic Sans MS" panose="030F0702030302020204" pitchFamily="66" charset="0"/>
            </a:endParaRPr>
          </a:p>
          <a:p>
            <a:pPr marL="457200" lvl="1" indent="0">
              <a:lnSpc>
                <a:spcPct val="150000"/>
              </a:lnSpc>
              <a:buNone/>
            </a:pPr>
            <a:endParaRPr lang="en-GB" dirty="0">
              <a:latin typeface="Comic Sans MS" panose="030F0702030302020204" pitchFamily="66" charset="0"/>
            </a:endParaRPr>
          </a:p>
        </p:txBody>
      </p:sp>
      <p:pic>
        <p:nvPicPr>
          <p:cNvPr id="1026" name="Picture 2" descr="MyMaths - Bringing maths alive - Help shape the future of the MyMaths brand">
            <a:extLst>
              <a:ext uri="{FF2B5EF4-FFF2-40B4-BE49-F238E27FC236}">
                <a16:creationId xmlns:a16="http://schemas.microsoft.com/office/drawing/2014/main" id="{8F45FDFA-9A79-4488-BD28-7CD70ED02F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18400">
            <a:off x="9414918" y="899543"/>
            <a:ext cx="2632313" cy="6113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63944C6-C4C8-4408-9588-8B5F79994B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15600" y="5275844"/>
            <a:ext cx="1477590" cy="14775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4B6868A-15B0-43F5-8216-97E16059612D}"/>
              </a:ext>
            </a:extLst>
          </p:cNvPr>
          <p:cNvPicPr>
            <a:picLocks noChangeAspect="1"/>
          </p:cNvPicPr>
          <p:nvPr/>
        </p:nvPicPr>
        <p:blipFill>
          <a:blip r:embed="rId4"/>
          <a:stretch>
            <a:fillRect/>
          </a:stretch>
        </p:blipFill>
        <p:spPr>
          <a:xfrm>
            <a:off x="10160968" y="1978025"/>
            <a:ext cx="1565240" cy="1139087"/>
          </a:xfrm>
          <a:prstGeom prst="rect">
            <a:avLst/>
          </a:prstGeom>
        </p:spPr>
      </p:pic>
    </p:spTree>
    <p:extLst>
      <p:ext uri="{BB962C8B-B14F-4D97-AF65-F5344CB8AC3E}">
        <p14:creationId xmlns:p14="http://schemas.microsoft.com/office/powerpoint/2010/main" val="2167214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dirty="0">
                <a:latin typeface="Comic Sans MS" panose="030F0702030302020204" pitchFamily="66" charset="0"/>
              </a:rPr>
              <a:t>School Meals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5" name="Content Placeholder 4">
            <a:extLst>
              <a:ext uri="{FF2B5EF4-FFF2-40B4-BE49-F238E27FC236}">
                <a16:creationId xmlns:a16="http://schemas.microsoft.com/office/drawing/2014/main" id="{F010A374-0F71-4EB0-8454-967250A2F34C}"/>
              </a:ext>
            </a:extLst>
          </p:cNvPr>
          <p:cNvSpPr>
            <a:spLocks noGrp="1"/>
          </p:cNvSpPr>
          <p:nvPr>
            <p:ph idx="1"/>
          </p:nvPr>
        </p:nvSpPr>
        <p:spPr>
          <a:xfrm>
            <a:off x="152400" y="992305"/>
            <a:ext cx="11835284" cy="5382366"/>
          </a:xfrm>
        </p:spPr>
        <p:txBody>
          <a:bodyPr/>
          <a:lstStyle/>
          <a:p>
            <a:pPr marL="0" indent="0">
              <a:buNone/>
            </a:pPr>
            <a:r>
              <a:rPr lang="en-GB" dirty="0">
                <a:latin typeface="Comic Sans MS" panose="030F0702030302020204" pitchFamily="66" charset="0"/>
              </a:rPr>
              <a:t>All children in Year 1 and 2 automatically receive a free school meal.</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We encourage that you use this opportunity for children to try new foods. There are always 2 choices alongside a vegetarian option.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It works on a 3 weekly cycle and you can find out dinner menu on our school website or feel free to ask your child’s class teacher. </a:t>
            </a:r>
          </a:p>
        </p:txBody>
      </p:sp>
    </p:spTree>
    <p:extLst>
      <p:ext uri="{BB962C8B-B14F-4D97-AF65-F5344CB8AC3E}">
        <p14:creationId xmlns:p14="http://schemas.microsoft.com/office/powerpoint/2010/main" val="3103965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dirty="0">
                <a:latin typeface="Comic Sans MS" panose="030F0702030302020204" pitchFamily="66" charset="0"/>
              </a:rPr>
              <a:t>Attendance and Lateness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5" name="Content Placeholder 4">
            <a:extLst>
              <a:ext uri="{FF2B5EF4-FFF2-40B4-BE49-F238E27FC236}">
                <a16:creationId xmlns:a16="http://schemas.microsoft.com/office/drawing/2014/main" id="{F010A374-0F71-4EB0-8454-967250A2F34C}"/>
              </a:ext>
            </a:extLst>
          </p:cNvPr>
          <p:cNvSpPr>
            <a:spLocks noGrp="1"/>
          </p:cNvSpPr>
          <p:nvPr>
            <p:ph idx="1"/>
          </p:nvPr>
        </p:nvSpPr>
        <p:spPr>
          <a:xfrm>
            <a:off x="261257" y="1825625"/>
            <a:ext cx="11092543" cy="4351338"/>
          </a:xfrm>
        </p:spPr>
        <p:txBody>
          <a:bodyPr/>
          <a:lstStyle/>
          <a:p>
            <a:pPr marL="0" indent="0">
              <a:buNone/>
            </a:pPr>
            <a:r>
              <a:rPr lang="en-GB" dirty="0">
                <a:latin typeface="Comic Sans MS" panose="030F0702030302020204" pitchFamily="66" charset="0"/>
              </a:rPr>
              <a:t>The school gate opens at 8.30 until 8.45 – Please ensure you are arriving on time so they children get the most out of their day. Routines are vital for young children.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It is important that you bring your child to school every day. </a:t>
            </a:r>
          </a:p>
        </p:txBody>
      </p:sp>
    </p:spTree>
    <p:extLst>
      <p:ext uri="{BB962C8B-B14F-4D97-AF65-F5344CB8AC3E}">
        <p14:creationId xmlns:p14="http://schemas.microsoft.com/office/powerpoint/2010/main" val="3059546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669893"/>
            <a:ext cx="10515600" cy="5779400"/>
          </a:xfrm>
        </p:spPr>
        <p:txBody>
          <a:bodyPr>
            <a:normAutofit fontScale="90000"/>
          </a:bodyPr>
          <a:lstStyle/>
          <a:p>
            <a:pPr algn="ct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Fidget Toys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Please keep all toys at home. If your child requires a fidget toy at school to support their concentration it will be provided by the class teacher or </a:t>
            </a:r>
            <a:r>
              <a:rPr lang="en-GB" sz="3600" dirty="0" err="1">
                <a:latin typeface="Comic Sans MS" panose="030F0702030302020204" pitchFamily="66" charset="0"/>
              </a:rPr>
              <a:t>SENco</a:t>
            </a: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If you have any worries regarding this, please speak to your class teacher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GB" sz="3600" dirty="0">
              <a:latin typeface="Comic Sans MS" panose="030F0702030302020204" pitchFamily="66" charset="0"/>
            </a:endParaRP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2516016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dirty="0">
                <a:latin typeface="Comic Sans MS" panose="030F0702030302020204" pitchFamily="66" charset="0"/>
              </a:rPr>
              <a:t>Key Dates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3" name="TextBox 2">
            <a:extLst>
              <a:ext uri="{FF2B5EF4-FFF2-40B4-BE49-F238E27FC236}">
                <a16:creationId xmlns:a16="http://schemas.microsoft.com/office/drawing/2014/main" id="{C48DEE9B-8CC8-4116-80BC-2BF9BD8B43D4}"/>
              </a:ext>
            </a:extLst>
          </p:cNvPr>
          <p:cNvSpPr txBox="1"/>
          <p:nvPr/>
        </p:nvSpPr>
        <p:spPr>
          <a:xfrm>
            <a:off x="579813" y="1124550"/>
            <a:ext cx="9660006" cy="3416320"/>
          </a:xfrm>
          <a:prstGeom prst="rect">
            <a:avLst/>
          </a:prstGeom>
          <a:noFill/>
        </p:spPr>
        <p:txBody>
          <a:bodyPr wrap="square" rtlCol="0">
            <a:spAutoFit/>
          </a:bodyPr>
          <a:lstStyle/>
          <a:p>
            <a:pPr algn="ctr"/>
            <a:r>
              <a:rPr lang="en-GB" u="sng" dirty="0">
                <a:latin typeface="Comic Sans MS" panose="030F0702030302020204" pitchFamily="66" charset="0"/>
              </a:rPr>
              <a:t>Year 1 </a:t>
            </a:r>
          </a:p>
          <a:p>
            <a:endParaRPr lang="en-GB" dirty="0">
              <a:latin typeface="Comic Sans MS" panose="030F0702030302020204" pitchFamily="66" charset="0"/>
            </a:endParaRPr>
          </a:p>
          <a:p>
            <a:r>
              <a:rPr lang="en-GB" dirty="0">
                <a:latin typeface="Comic Sans MS" panose="030F0702030302020204" pitchFamily="66" charset="0"/>
              </a:rPr>
              <a:t>Monday 22</a:t>
            </a:r>
            <a:r>
              <a:rPr lang="en-GB" baseline="30000" dirty="0">
                <a:latin typeface="Comic Sans MS" panose="030F0702030302020204" pitchFamily="66" charset="0"/>
              </a:rPr>
              <a:t>nd</a:t>
            </a:r>
            <a:r>
              <a:rPr lang="en-GB" dirty="0">
                <a:latin typeface="Comic Sans MS" panose="030F0702030302020204" pitchFamily="66" charset="0"/>
              </a:rPr>
              <a:t> September – 8.45am -  Excite and Engage </a:t>
            </a:r>
          </a:p>
          <a:p>
            <a:endParaRPr lang="en-GB" dirty="0">
              <a:latin typeface="Comic Sans MS" panose="030F0702030302020204" pitchFamily="66" charset="0"/>
            </a:endParaRPr>
          </a:p>
          <a:p>
            <a:r>
              <a:rPr lang="en-GB" dirty="0">
                <a:latin typeface="Comic Sans MS" panose="030F0702030302020204" pitchFamily="66" charset="0"/>
              </a:rPr>
              <a:t>Friday 10</a:t>
            </a:r>
            <a:r>
              <a:rPr lang="en-GB" baseline="30000" dirty="0">
                <a:latin typeface="Comic Sans MS" panose="030F0702030302020204" pitchFamily="66" charset="0"/>
              </a:rPr>
              <a:t>th</a:t>
            </a:r>
            <a:r>
              <a:rPr lang="en-GB" dirty="0">
                <a:latin typeface="Comic Sans MS" panose="030F0702030302020204" pitchFamily="66" charset="0"/>
              </a:rPr>
              <a:t> October – 2.30pm - Stay and Learn </a:t>
            </a:r>
          </a:p>
          <a:p>
            <a:endParaRPr lang="en-GB" dirty="0">
              <a:latin typeface="Comic Sans MS" panose="030F0702030302020204" pitchFamily="66" charset="0"/>
            </a:endParaRPr>
          </a:p>
          <a:p>
            <a:endParaRPr lang="en-GB" dirty="0">
              <a:latin typeface="Comic Sans MS" panose="030F0702030302020204" pitchFamily="66" charset="0"/>
            </a:endParaRPr>
          </a:p>
          <a:p>
            <a:endParaRPr lang="en-GB" u="sng" dirty="0">
              <a:latin typeface="Comic Sans MS" panose="030F0702030302020204" pitchFamily="66" charset="0"/>
            </a:endParaRPr>
          </a:p>
          <a:p>
            <a:pPr algn="ctr"/>
            <a:r>
              <a:rPr lang="en-GB" u="sng" dirty="0">
                <a:latin typeface="Comic Sans MS" panose="030F0702030302020204" pitchFamily="66" charset="0"/>
              </a:rPr>
              <a:t>Year 2</a:t>
            </a:r>
          </a:p>
          <a:p>
            <a:pPr algn="ctr"/>
            <a:endParaRPr lang="en-GB" dirty="0">
              <a:latin typeface="Comic Sans MS" panose="030F0702030302020204" pitchFamily="66" charset="0"/>
            </a:endParaRPr>
          </a:p>
          <a:p>
            <a:r>
              <a:rPr lang="en-GB" dirty="0">
                <a:latin typeface="Comic Sans MS" panose="030F0702030302020204" pitchFamily="66" charset="0"/>
              </a:rPr>
              <a:t>Thursday 2</a:t>
            </a:r>
            <a:r>
              <a:rPr lang="en-GB" baseline="30000" dirty="0">
                <a:latin typeface="Comic Sans MS" panose="030F0702030302020204" pitchFamily="66" charset="0"/>
              </a:rPr>
              <a:t>nd</a:t>
            </a:r>
            <a:r>
              <a:rPr lang="en-GB" dirty="0">
                <a:latin typeface="Comic Sans MS" panose="030F0702030302020204" pitchFamily="66" charset="0"/>
              </a:rPr>
              <a:t> October - 2.30pm = Stay and Learn  </a:t>
            </a:r>
          </a:p>
          <a:p>
            <a:endParaRPr lang="en-GB" dirty="0">
              <a:latin typeface="Comic Sans MS" panose="030F0702030302020204" pitchFamily="66" charset="0"/>
            </a:endParaRPr>
          </a:p>
        </p:txBody>
      </p:sp>
    </p:spTree>
    <p:extLst>
      <p:ext uri="{BB962C8B-B14F-4D97-AF65-F5344CB8AC3E}">
        <p14:creationId xmlns:p14="http://schemas.microsoft.com/office/powerpoint/2010/main" val="25629102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839905"/>
            <a:ext cx="10515600" cy="807406"/>
          </a:xfrm>
        </p:spPr>
        <p:txBody>
          <a:bodyPr>
            <a:normAutofit/>
          </a:bodyPr>
          <a:lstStyle/>
          <a:p>
            <a:pPr algn="ctr"/>
            <a:r>
              <a:rPr lang="en-GB" sz="3600" dirty="0">
                <a:latin typeface="Comic Sans MS" panose="030F0702030302020204" pitchFamily="66" charset="0"/>
              </a:rPr>
              <a:t>Questions</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pic>
        <p:nvPicPr>
          <p:cNvPr id="3076" name="Picture 4" descr="Want to be a better public writer? Celebrate the versatility of the question  mark. - Poynter">
            <a:extLst>
              <a:ext uri="{FF2B5EF4-FFF2-40B4-BE49-F238E27FC236}">
                <a16:creationId xmlns:a16="http://schemas.microsoft.com/office/drawing/2014/main" id="{FAB3AE8F-0DFA-4F6A-8273-F1F82527E9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9514" y="143253"/>
            <a:ext cx="3132172" cy="2277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4182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6488</TotalTime>
  <Words>683</Words>
  <Application>Microsoft Office PowerPoint</Application>
  <PresentationFormat>Widescreen</PresentationFormat>
  <Paragraphs>81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Comic Sans MS</vt:lpstr>
      <vt:lpstr>Office Theme</vt:lpstr>
      <vt:lpstr>Welcome to KS1   Meet and Greet </vt:lpstr>
      <vt:lpstr>Who’s who?</vt:lpstr>
      <vt:lpstr>Our School Website </vt:lpstr>
      <vt:lpstr>PE days and Expectations</vt:lpstr>
      <vt:lpstr>Reading at home</vt:lpstr>
      <vt:lpstr>Our Communication System </vt:lpstr>
      <vt:lpstr>Phonics Screening check </vt:lpstr>
      <vt:lpstr>Homework Expectations </vt:lpstr>
      <vt:lpstr>School Meals </vt:lpstr>
      <vt:lpstr>Attendance and Lateness </vt:lpstr>
      <vt:lpstr>  Fidget Toys   Please keep all toys at home. If your child requires a fidget toy at school to support their concentration it will be provided by the class teacher or SENco.   If you have any worries regarding this, please speak to your class teacher         </vt:lpstr>
      <vt:lpstr>Key Dates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Heffernan</dc:creator>
  <cp:lastModifiedBy>Catherine Heffernan</cp:lastModifiedBy>
  <cp:revision>17</cp:revision>
  <dcterms:created xsi:type="dcterms:W3CDTF">2025-09-10T14:40:58Z</dcterms:created>
  <dcterms:modified xsi:type="dcterms:W3CDTF">2025-09-17T11:48:51Z</dcterms:modified>
</cp:coreProperties>
</file>