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72" r:id="rId4"/>
    <p:sldId id="259" r:id="rId5"/>
    <p:sldId id="267" r:id="rId6"/>
    <p:sldId id="275" r:id="rId7"/>
    <p:sldId id="276" r:id="rId8"/>
    <p:sldId id="281" r:id="rId9"/>
    <p:sldId id="274" r:id="rId10"/>
    <p:sldId id="277" r:id="rId11"/>
    <p:sldId id="278" r:id="rId12"/>
    <p:sldId id="279" r:id="rId13"/>
    <p:sldId id="280" r:id="rId14"/>
    <p:sldId id="265" r:id="rId15"/>
    <p:sldId id="295" r:id="rId16"/>
    <p:sldId id="296" r:id="rId17"/>
    <p:sldId id="261" r:id="rId18"/>
    <p:sldId id="264" r:id="rId19"/>
    <p:sldId id="263" r:id="rId20"/>
    <p:sldId id="294" r:id="rId21"/>
    <p:sldId id="293" r:id="rId22"/>
    <p:sldId id="270" r:id="rId23"/>
    <p:sldId id="26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3DD"/>
    <a:srgbClr val="FFDD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p:scale>
          <a:sx n="58" d="100"/>
          <a:sy n="58" d="100"/>
        </p:scale>
        <p:origin x="1512" y="6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Heffernan" userId="23e5c74f-8c1e-422d-b889-29e374f6e427" providerId="ADAL" clId="{FF030473-80CF-4A32-B7DC-1361303CBADC}"/>
    <pc:docChg chg="undo redo custSel addSld delSld modSld sldOrd">
      <pc:chgData name="Catherine Heffernan" userId="23e5c74f-8c1e-422d-b889-29e374f6e427" providerId="ADAL" clId="{FF030473-80CF-4A32-B7DC-1361303CBADC}" dt="2026-09-14T13:41:13.893" v="4201"/>
      <pc:docMkLst>
        <pc:docMk/>
      </pc:docMkLst>
      <pc:sldChg chg="addSp delSp modSp mod">
        <pc:chgData name="Catherine Heffernan" userId="23e5c74f-8c1e-422d-b889-29e374f6e427" providerId="ADAL" clId="{FF030473-80CF-4A32-B7DC-1361303CBADC}" dt="2026-09-14T12:01:25.587" v="3285" actId="20577"/>
        <pc:sldMkLst>
          <pc:docMk/>
          <pc:sldMk cId="3310565297" sldId="257"/>
        </pc:sldMkLst>
        <pc:spChg chg="mod">
          <ac:chgData name="Catherine Heffernan" userId="23e5c74f-8c1e-422d-b889-29e374f6e427" providerId="ADAL" clId="{FF030473-80CF-4A32-B7DC-1361303CBADC}" dt="2026-09-14T12:01:25.587" v="3285" actId="20577"/>
          <ac:spMkLst>
            <pc:docMk/>
            <pc:sldMk cId="3310565297" sldId="257"/>
            <ac:spMk id="3" creationId="{DC27C1F1-E8BA-4A59-941C-2EBCCC455B57}"/>
          </ac:spMkLst>
        </pc:spChg>
        <pc:spChg chg="mod">
          <ac:chgData name="Catherine Heffernan" userId="23e5c74f-8c1e-422d-b889-29e374f6e427" providerId="ADAL" clId="{FF030473-80CF-4A32-B7DC-1361303CBADC}" dt="2026-09-14T11:28:02.894" v="1587" actId="113"/>
          <ac:spMkLst>
            <pc:docMk/>
            <pc:sldMk cId="3310565297" sldId="257"/>
            <ac:spMk id="10" creationId="{6F44B589-142A-4D86-A902-0E167F3A029E}"/>
          </ac:spMkLst>
        </pc:spChg>
        <pc:picChg chg="add mod modCrop">
          <ac:chgData name="Catherine Heffernan" userId="23e5c74f-8c1e-422d-b889-29e374f6e427" providerId="ADAL" clId="{FF030473-80CF-4A32-B7DC-1361303CBADC}" dt="2026-09-14T11:53:09.639" v="3012" actId="1076"/>
          <ac:picMkLst>
            <pc:docMk/>
            <pc:sldMk cId="3310565297" sldId="257"/>
            <ac:picMk id="4" creationId="{8E59C631-FFFA-471B-A1D2-214E142463A7}"/>
          </ac:picMkLst>
        </pc:picChg>
        <pc:picChg chg="del">
          <ac:chgData name="Catherine Heffernan" userId="23e5c74f-8c1e-422d-b889-29e374f6e427" providerId="ADAL" clId="{FF030473-80CF-4A32-B7DC-1361303CBADC}" dt="2026-09-14T07:09:51.071" v="64" actId="478"/>
          <ac:picMkLst>
            <pc:docMk/>
            <pc:sldMk cId="3310565297" sldId="257"/>
            <ac:picMk id="2064" creationId="{D82EAE51-5474-4B31-AF08-CD639361D495}"/>
          </ac:picMkLst>
        </pc:picChg>
        <pc:picChg chg="del">
          <ac:chgData name="Catherine Heffernan" userId="23e5c74f-8c1e-422d-b889-29e374f6e427" providerId="ADAL" clId="{FF030473-80CF-4A32-B7DC-1361303CBADC}" dt="2026-09-14T07:09:52.052" v="65" actId="478"/>
          <ac:picMkLst>
            <pc:docMk/>
            <pc:sldMk cId="3310565297" sldId="257"/>
            <ac:picMk id="2065" creationId="{DEBECFB2-56AB-4012-BCFE-27F9ADD5AE03}"/>
          </ac:picMkLst>
        </pc:picChg>
        <pc:picChg chg="del">
          <ac:chgData name="Catherine Heffernan" userId="23e5c74f-8c1e-422d-b889-29e374f6e427" providerId="ADAL" clId="{FF030473-80CF-4A32-B7DC-1361303CBADC}" dt="2026-09-14T07:09:53.256" v="66" actId="478"/>
          <ac:picMkLst>
            <pc:docMk/>
            <pc:sldMk cId="3310565297" sldId="257"/>
            <ac:picMk id="2066" creationId="{1A825022-B0C3-4604-9E47-7D636FDD3BDD}"/>
          </ac:picMkLst>
        </pc:picChg>
      </pc:sldChg>
      <pc:sldChg chg="addSp delSp modSp mod">
        <pc:chgData name="Catherine Heffernan" userId="23e5c74f-8c1e-422d-b889-29e374f6e427" providerId="ADAL" clId="{FF030473-80CF-4A32-B7DC-1361303CBADC}" dt="2026-09-14T07:09:28.141" v="63" actId="1076"/>
        <pc:sldMkLst>
          <pc:docMk/>
          <pc:sldMk cId="95589477" sldId="258"/>
        </pc:sldMkLst>
        <pc:spChg chg="mod">
          <ac:chgData name="Catherine Heffernan" userId="23e5c74f-8c1e-422d-b889-29e374f6e427" providerId="ADAL" clId="{FF030473-80CF-4A32-B7DC-1361303CBADC}" dt="2026-09-14T07:09:28.141" v="63" actId="1076"/>
          <ac:spMkLst>
            <pc:docMk/>
            <pc:sldMk cId="95589477" sldId="258"/>
            <ac:spMk id="4" creationId="{32F0EE16-5729-4C19-9EA8-BD707A19A48B}"/>
          </ac:spMkLst>
        </pc:spChg>
        <pc:picChg chg="add mod">
          <ac:chgData name="Catherine Heffernan" userId="23e5c74f-8c1e-422d-b889-29e374f6e427" providerId="ADAL" clId="{FF030473-80CF-4A32-B7DC-1361303CBADC}" dt="2026-09-14T07:07:14.284" v="16"/>
          <ac:picMkLst>
            <pc:docMk/>
            <pc:sldMk cId="95589477" sldId="258"/>
            <ac:picMk id="5" creationId="{F54F44BA-7E17-4D6D-AFBC-9B93887F0CCB}"/>
          </ac:picMkLst>
        </pc:picChg>
        <pc:picChg chg="del">
          <ac:chgData name="Catherine Heffernan" userId="23e5c74f-8c1e-422d-b889-29e374f6e427" providerId="ADAL" clId="{FF030473-80CF-4A32-B7DC-1361303CBADC}" dt="2026-09-14T07:07:17.471" v="17" actId="478"/>
          <ac:picMkLst>
            <pc:docMk/>
            <pc:sldMk cId="95589477" sldId="258"/>
            <ac:picMk id="1026" creationId="{2FC99321-354C-4098-A5D4-F2F60F2160F0}"/>
          </ac:picMkLst>
        </pc:picChg>
      </pc:sldChg>
      <pc:sldChg chg="modSp mod">
        <pc:chgData name="Catherine Heffernan" userId="23e5c74f-8c1e-422d-b889-29e374f6e427" providerId="ADAL" clId="{FF030473-80CF-4A32-B7DC-1361303CBADC}" dt="2026-09-14T11:28:13.975" v="1589" actId="113"/>
        <pc:sldMkLst>
          <pc:docMk/>
          <pc:sldMk cId="2041237172" sldId="259"/>
        </pc:sldMkLst>
        <pc:spChg chg="mod">
          <ac:chgData name="Catherine Heffernan" userId="23e5c74f-8c1e-422d-b889-29e374f6e427" providerId="ADAL" clId="{FF030473-80CF-4A32-B7DC-1361303CBADC}" dt="2026-09-14T11:28:13.975" v="1589" actId="113"/>
          <ac:spMkLst>
            <pc:docMk/>
            <pc:sldMk cId="2041237172" sldId="259"/>
            <ac:spMk id="2" creationId="{05865711-FB37-4791-8556-290037DBCAD6}"/>
          </ac:spMkLst>
        </pc:spChg>
      </pc:sldChg>
      <pc:sldChg chg="modSp del mod">
        <pc:chgData name="Catherine Heffernan" userId="23e5c74f-8c1e-422d-b889-29e374f6e427" providerId="ADAL" clId="{FF030473-80CF-4A32-B7DC-1361303CBADC}" dt="2026-09-14T11:25:55.572" v="1535" actId="47"/>
        <pc:sldMkLst>
          <pc:docMk/>
          <pc:sldMk cId="35876195" sldId="260"/>
        </pc:sldMkLst>
        <pc:spChg chg="mod">
          <ac:chgData name="Catherine Heffernan" userId="23e5c74f-8c1e-422d-b889-29e374f6e427" providerId="ADAL" clId="{FF030473-80CF-4A32-B7DC-1361303CBADC}" dt="2026-09-14T06:55:02.125" v="15" actId="5793"/>
          <ac:spMkLst>
            <pc:docMk/>
            <pc:sldMk cId="35876195" sldId="260"/>
            <ac:spMk id="6" creationId="{252D542A-8622-406A-B475-10AE692E6A73}"/>
          </ac:spMkLst>
        </pc:spChg>
      </pc:sldChg>
      <pc:sldChg chg="modSp mod">
        <pc:chgData name="Catherine Heffernan" userId="23e5c74f-8c1e-422d-b889-29e374f6e427" providerId="ADAL" clId="{FF030473-80CF-4A32-B7DC-1361303CBADC}" dt="2026-09-14T12:03:38.743" v="3296" actId="115"/>
        <pc:sldMkLst>
          <pc:docMk/>
          <pc:sldMk cId="868390811" sldId="261"/>
        </pc:sldMkLst>
        <pc:spChg chg="mod">
          <ac:chgData name="Catherine Heffernan" userId="23e5c74f-8c1e-422d-b889-29e374f6e427" providerId="ADAL" clId="{FF030473-80CF-4A32-B7DC-1361303CBADC}" dt="2026-09-14T12:03:38.743" v="3296" actId="115"/>
          <ac:spMkLst>
            <pc:docMk/>
            <pc:sldMk cId="868390811" sldId="261"/>
            <ac:spMk id="2" creationId="{BCEECF86-5E2C-4D96-8168-EADE6A979D72}"/>
          </ac:spMkLst>
        </pc:spChg>
        <pc:spChg chg="mod">
          <ac:chgData name="Catherine Heffernan" userId="23e5c74f-8c1e-422d-b889-29e374f6e427" providerId="ADAL" clId="{FF030473-80CF-4A32-B7DC-1361303CBADC}" dt="2026-09-14T12:03:18.561" v="3295" actId="20577"/>
          <ac:spMkLst>
            <pc:docMk/>
            <pc:sldMk cId="868390811" sldId="261"/>
            <ac:spMk id="6" creationId="{252D542A-8622-406A-B475-10AE692E6A73}"/>
          </ac:spMkLst>
        </pc:spChg>
      </pc:sldChg>
      <pc:sldChg chg="modSp mod">
        <pc:chgData name="Catherine Heffernan" userId="23e5c74f-8c1e-422d-b889-29e374f6e427" providerId="ADAL" clId="{FF030473-80CF-4A32-B7DC-1361303CBADC}" dt="2026-09-14T12:03:51.053" v="3298" actId="115"/>
        <pc:sldMkLst>
          <pc:docMk/>
          <pc:sldMk cId="2167214280" sldId="263"/>
        </pc:sldMkLst>
        <pc:spChg chg="mod">
          <ac:chgData name="Catherine Heffernan" userId="23e5c74f-8c1e-422d-b889-29e374f6e427" providerId="ADAL" clId="{FF030473-80CF-4A32-B7DC-1361303CBADC}" dt="2026-09-14T12:03:51.053" v="3298" actId="115"/>
          <ac:spMkLst>
            <pc:docMk/>
            <pc:sldMk cId="2167214280" sldId="263"/>
            <ac:spMk id="2" creationId="{BCEECF86-5E2C-4D96-8168-EADE6A979D72}"/>
          </ac:spMkLst>
        </pc:spChg>
      </pc:sldChg>
      <pc:sldChg chg="modSp mod">
        <pc:chgData name="Catherine Heffernan" userId="23e5c74f-8c1e-422d-b889-29e374f6e427" providerId="ADAL" clId="{FF030473-80CF-4A32-B7DC-1361303CBADC}" dt="2026-09-14T12:03:43.916" v="3297" actId="115"/>
        <pc:sldMkLst>
          <pc:docMk/>
          <pc:sldMk cId="2391229913" sldId="264"/>
        </pc:sldMkLst>
        <pc:spChg chg="mod">
          <ac:chgData name="Catherine Heffernan" userId="23e5c74f-8c1e-422d-b889-29e374f6e427" providerId="ADAL" clId="{FF030473-80CF-4A32-B7DC-1361303CBADC}" dt="2026-09-14T12:03:43.916" v="3297" actId="115"/>
          <ac:spMkLst>
            <pc:docMk/>
            <pc:sldMk cId="2391229913" sldId="264"/>
            <ac:spMk id="2" creationId="{BCEECF86-5E2C-4D96-8168-EADE6A979D72}"/>
          </ac:spMkLst>
        </pc:spChg>
      </pc:sldChg>
      <pc:sldChg chg="modSp mod ord">
        <pc:chgData name="Catherine Heffernan" userId="23e5c74f-8c1e-422d-b889-29e374f6e427" providerId="ADAL" clId="{FF030473-80CF-4A32-B7DC-1361303CBADC}" dt="2026-09-14T11:49:12.943" v="2998" actId="27636"/>
        <pc:sldMkLst>
          <pc:docMk/>
          <pc:sldMk cId="3103965789" sldId="265"/>
        </pc:sldMkLst>
        <pc:spChg chg="mod">
          <ac:chgData name="Catherine Heffernan" userId="23e5c74f-8c1e-422d-b889-29e374f6e427" providerId="ADAL" clId="{FF030473-80CF-4A32-B7DC-1361303CBADC}" dt="2026-09-14T11:41:01.052" v="2689" actId="113"/>
          <ac:spMkLst>
            <pc:docMk/>
            <pc:sldMk cId="3103965789" sldId="265"/>
            <ac:spMk id="2" creationId="{BCEECF86-5E2C-4D96-8168-EADE6A979D72}"/>
          </ac:spMkLst>
        </pc:spChg>
        <pc:spChg chg="mod">
          <ac:chgData name="Catherine Heffernan" userId="23e5c74f-8c1e-422d-b889-29e374f6e427" providerId="ADAL" clId="{FF030473-80CF-4A32-B7DC-1361303CBADC}" dt="2026-09-14T11:49:12.943" v="2998" actId="27636"/>
          <ac:spMkLst>
            <pc:docMk/>
            <pc:sldMk cId="3103965789" sldId="265"/>
            <ac:spMk id="5" creationId="{F010A374-0F71-4EB0-8454-967250A2F34C}"/>
          </ac:spMkLst>
        </pc:spChg>
      </pc:sldChg>
      <pc:sldChg chg="addSp delSp modSp mod ord">
        <pc:chgData name="Catherine Heffernan" userId="23e5c74f-8c1e-422d-b889-29e374f6e427" providerId="ADAL" clId="{FF030473-80CF-4A32-B7DC-1361303CBADC}" dt="2026-09-14T11:28:47.842" v="1620" actId="20577"/>
        <pc:sldMkLst>
          <pc:docMk/>
          <pc:sldMk cId="3059546795" sldId="267"/>
        </pc:sldMkLst>
        <pc:spChg chg="mod">
          <ac:chgData name="Catherine Heffernan" userId="23e5c74f-8c1e-422d-b889-29e374f6e427" providerId="ADAL" clId="{FF030473-80CF-4A32-B7DC-1361303CBADC}" dt="2026-09-14T11:28:47.842" v="1620" actId="20577"/>
          <ac:spMkLst>
            <pc:docMk/>
            <pc:sldMk cId="3059546795" sldId="267"/>
            <ac:spMk id="2" creationId="{BCEECF86-5E2C-4D96-8168-EADE6A979D72}"/>
          </ac:spMkLst>
        </pc:spChg>
        <pc:spChg chg="add del mod">
          <ac:chgData name="Catherine Heffernan" userId="23e5c74f-8c1e-422d-b889-29e374f6e427" providerId="ADAL" clId="{FF030473-80CF-4A32-B7DC-1361303CBADC}" dt="2026-09-14T11:00:58.268" v="210" actId="478"/>
          <ac:spMkLst>
            <pc:docMk/>
            <pc:sldMk cId="3059546795" sldId="267"/>
            <ac:spMk id="4" creationId="{412A6F3F-27A6-4E90-98DA-F8B6A17C6DBB}"/>
          </ac:spMkLst>
        </pc:spChg>
        <pc:spChg chg="del">
          <ac:chgData name="Catherine Heffernan" userId="23e5c74f-8c1e-422d-b889-29e374f6e427" providerId="ADAL" clId="{FF030473-80CF-4A32-B7DC-1361303CBADC}" dt="2026-09-14T11:00:51.526" v="206" actId="478"/>
          <ac:spMkLst>
            <pc:docMk/>
            <pc:sldMk cId="3059546795" sldId="267"/>
            <ac:spMk id="5" creationId="{F010A374-0F71-4EB0-8454-967250A2F34C}"/>
          </ac:spMkLst>
        </pc:spChg>
        <pc:spChg chg="mod">
          <ac:chgData name="Catherine Heffernan" userId="23e5c74f-8c1e-422d-b889-29e374f6e427" providerId="ADAL" clId="{FF030473-80CF-4A32-B7DC-1361303CBADC}" dt="2026-09-14T11:05:57.670" v="254" actId="1076"/>
          <ac:spMkLst>
            <pc:docMk/>
            <pc:sldMk cId="3059546795" sldId="267"/>
            <ac:spMk id="8" creationId="{2E3AA1BF-577F-497B-9628-FA9A722C0F79}"/>
          </ac:spMkLst>
        </pc:spChg>
        <pc:spChg chg="del">
          <ac:chgData name="Catherine Heffernan" userId="23e5c74f-8c1e-422d-b889-29e374f6e427" providerId="ADAL" clId="{FF030473-80CF-4A32-B7DC-1361303CBADC}" dt="2026-09-14T11:01:25.440" v="231" actId="478"/>
          <ac:spMkLst>
            <pc:docMk/>
            <pc:sldMk cId="3059546795" sldId="267"/>
            <ac:spMk id="10" creationId="{57515533-B16D-4C07-9F1E-5BEFC85D03EB}"/>
          </ac:spMkLst>
        </pc:spChg>
        <pc:spChg chg="add mod">
          <ac:chgData name="Catherine Heffernan" userId="23e5c74f-8c1e-422d-b889-29e374f6e427" providerId="ADAL" clId="{FF030473-80CF-4A32-B7DC-1361303CBADC}" dt="2026-09-14T11:06:12.814" v="264" actId="27636"/>
          <ac:spMkLst>
            <pc:docMk/>
            <pc:sldMk cId="3059546795" sldId="267"/>
            <ac:spMk id="11" creationId="{7BD46750-54E1-473B-948F-8F53C7110788}"/>
          </ac:spMkLst>
        </pc:spChg>
      </pc:sldChg>
      <pc:sldChg chg="del ord">
        <pc:chgData name="Catherine Heffernan" userId="23e5c74f-8c1e-422d-b889-29e374f6e427" providerId="ADAL" clId="{FF030473-80CF-4A32-B7DC-1361303CBADC}" dt="2026-09-14T11:40:45.998" v="2666" actId="47"/>
        <pc:sldMkLst>
          <pc:docMk/>
          <pc:sldMk cId="2516016900" sldId="268"/>
        </pc:sldMkLst>
      </pc:sldChg>
      <pc:sldChg chg="modSp mod ord">
        <pc:chgData name="Catherine Heffernan" userId="23e5c74f-8c1e-422d-b889-29e374f6e427" providerId="ADAL" clId="{FF030473-80CF-4A32-B7DC-1361303CBADC}" dt="2026-09-14T12:04:11.564" v="3302" actId="115"/>
        <pc:sldMkLst>
          <pc:docMk/>
          <pc:sldMk cId="2562910262" sldId="270"/>
        </pc:sldMkLst>
        <pc:spChg chg="mod">
          <ac:chgData name="Catherine Heffernan" userId="23e5c74f-8c1e-422d-b889-29e374f6e427" providerId="ADAL" clId="{FF030473-80CF-4A32-B7DC-1361303CBADC}" dt="2026-09-14T12:04:11.564" v="3302" actId="115"/>
          <ac:spMkLst>
            <pc:docMk/>
            <pc:sldMk cId="2562910262" sldId="270"/>
            <ac:spMk id="2" creationId="{BCEECF86-5E2C-4D96-8168-EADE6A979D72}"/>
          </ac:spMkLst>
        </pc:spChg>
        <pc:spChg chg="mod">
          <ac:chgData name="Catherine Heffernan" userId="23e5c74f-8c1e-422d-b889-29e374f6e427" providerId="ADAL" clId="{FF030473-80CF-4A32-B7DC-1361303CBADC}" dt="2026-09-14T12:00:49.157" v="3281" actId="20577"/>
          <ac:spMkLst>
            <pc:docMk/>
            <pc:sldMk cId="2562910262" sldId="270"/>
            <ac:spMk id="3" creationId="{C48DEE9B-8CC8-4116-80BC-2BF9BD8B43D4}"/>
          </ac:spMkLst>
        </pc:spChg>
      </pc:sldChg>
      <pc:sldChg chg="addSp delSp modSp mod">
        <pc:chgData name="Catherine Heffernan" userId="23e5c74f-8c1e-422d-b889-29e374f6e427" providerId="ADAL" clId="{FF030473-80CF-4A32-B7DC-1361303CBADC}" dt="2026-09-14T11:28:08.756" v="1588" actId="113"/>
        <pc:sldMkLst>
          <pc:docMk/>
          <pc:sldMk cId="2929002307" sldId="272"/>
        </pc:sldMkLst>
        <pc:spChg chg="mod">
          <ac:chgData name="Catherine Heffernan" userId="23e5c74f-8c1e-422d-b889-29e374f6e427" providerId="ADAL" clId="{FF030473-80CF-4A32-B7DC-1361303CBADC}" dt="2026-09-14T11:28:08.756" v="1588" actId="113"/>
          <ac:spMkLst>
            <pc:docMk/>
            <pc:sldMk cId="2929002307" sldId="272"/>
            <ac:spMk id="2" creationId="{05865711-FB37-4791-8556-290037DBCAD6}"/>
          </ac:spMkLst>
        </pc:spChg>
        <pc:spChg chg="add del mod">
          <ac:chgData name="Catherine Heffernan" userId="23e5c74f-8c1e-422d-b889-29e374f6e427" providerId="ADAL" clId="{FF030473-80CF-4A32-B7DC-1361303CBADC}" dt="2026-09-14T11:20:21.439" v="1010" actId="478"/>
          <ac:spMkLst>
            <pc:docMk/>
            <pc:sldMk cId="2929002307" sldId="272"/>
            <ac:spMk id="4" creationId="{2392B92E-0D1F-416E-A203-C9A96F23AA4E}"/>
          </ac:spMkLst>
        </pc:spChg>
        <pc:spChg chg="add mod">
          <ac:chgData name="Catherine Heffernan" userId="23e5c74f-8c1e-422d-b889-29e374f6e427" providerId="ADAL" clId="{FF030473-80CF-4A32-B7DC-1361303CBADC}" dt="2026-09-14T11:22:39.877" v="1325" actId="1076"/>
          <ac:spMkLst>
            <pc:docMk/>
            <pc:sldMk cId="2929002307" sldId="272"/>
            <ac:spMk id="7" creationId="{855828BD-A534-4D99-B682-DD9ADD09CB76}"/>
          </ac:spMkLst>
        </pc:spChg>
        <pc:spChg chg="mod">
          <ac:chgData name="Catherine Heffernan" userId="23e5c74f-8c1e-422d-b889-29e374f6e427" providerId="ADAL" clId="{FF030473-80CF-4A32-B7DC-1361303CBADC}" dt="2026-09-14T11:22:48.322" v="1326" actId="1076"/>
          <ac:spMkLst>
            <pc:docMk/>
            <pc:sldMk cId="2929002307" sldId="272"/>
            <ac:spMk id="9" creationId="{694040DD-C72E-4728-8E84-DE703BAE1727}"/>
          </ac:spMkLst>
        </pc:spChg>
        <pc:spChg chg="mod">
          <ac:chgData name="Catherine Heffernan" userId="23e5c74f-8c1e-422d-b889-29e374f6e427" providerId="ADAL" clId="{FF030473-80CF-4A32-B7DC-1361303CBADC}" dt="2026-09-14T11:22:55.555" v="1328" actId="14100"/>
          <ac:spMkLst>
            <pc:docMk/>
            <pc:sldMk cId="2929002307" sldId="272"/>
            <ac:spMk id="10" creationId="{3896362C-0EF6-4C4F-9744-215F46B4D80E}"/>
          </ac:spMkLst>
        </pc:spChg>
        <pc:spChg chg="add mod">
          <ac:chgData name="Catherine Heffernan" userId="23e5c74f-8c1e-422d-b889-29e374f6e427" providerId="ADAL" clId="{FF030473-80CF-4A32-B7DC-1361303CBADC}" dt="2026-09-14T11:21:01.840" v="1136" actId="1076"/>
          <ac:spMkLst>
            <pc:docMk/>
            <pc:sldMk cId="2929002307" sldId="272"/>
            <ac:spMk id="11" creationId="{6599124E-C947-4E49-A365-4F0CE84ED26F}"/>
          </ac:spMkLst>
        </pc:spChg>
        <pc:picChg chg="mod">
          <ac:chgData name="Catherine Heffernan" userId="23e5c74f-8c1e-422d-b889-29e374f6e427" providerId="ADAL" clId="{FF030473-80CF-4A32-B7DC-1361303CBADC}" dt="2026-09-14T11:20:10.480" v="1006" actId="1076"/>
          <ac:picMkLst>
            <pc:docMk/>
            <pc:sldMk cId="2929002307" sldId="272"/>
            <ac:picMk id="6" creationId="{34262B08-0597-4997-9668-BAC415DCEC64}"/>
          </ac:picMkLst>
        </pc:picChg>
        <pc:picChg chg="add del mod">
          <ac:chgData name="Catherine Heffernan" userId="23e5c74f-8c1e-422d-b889-29e374f6e427" providerId="ADAL" clId="{FF030473-80CF-4A32-B7DC-1361303CBADC}" dt="2026-09-14T11:20:18.980" v="1009" actId="478"/>
          <ac:picMkLst>
            <pc:docMk/>
            <pc:sldMk cId="2929002307" sldId="272"/>
            <ac:picMk id="8" creationId="{019FC3DF-A40A-4AB8-B61F-5954776C8B35}"/>
          </ac:picMkLst>
        </pc:picChg>
      </pc:sldChg>
      <pc:sldChg chg="del">
        <pc:chgData name="Catherine Heffernan" userId="23e5c74f-8c1e-422d-b889-29e374f6e427" providerId="ADAL" clId="{FF030473-80CF-4A32-B7DC-1361303CBADC}" dt="2026-09-14T11:45:49.439" v="2859" actId="47"/>
        <pc:sldMkLst>
          <pc:docMk/>
          <pc:sldMk cId="2554260805" sldId="273"/>
        </pc:sldMkLst>
      </pc:sldChg>
      <pc:sldChg chg="addSp delSp modSp new mod ord">
        <pc:chgData name="Catherine Heffernan" userId="23e5c74f-8c1e-422d-b889-29e374f6e427" providerId="ADAL" clId="{FF030473-80CF-4A32-B7DC-1361303CBADC}" dt="2026-09-14T13:41:13.893" v="4201"/>
        <pc:sldMkLst>
          <pc:docMk/>
          <pc:sldMk cId="2244436796" sldId="274"/>
        </pc:sldMkLst>
        <pc:spChg chg="del">
          <ac:chgData name="Catherine Heffernan" userId="23e5c74f-8c1e-422d-b889-29e374f6e427" providerId="ADAL" clId="{FF030473-80CF-4A32-B7DC-1361303CBADC}" dt="2026-09-14T07:10:12.780" v="68" actId="478"/>
          <ac:spMkLst>
            <pc:docMk/>
            <pc:sldMk cId="2244436796" sldId="274"/>
            <ac:spMk id="2" creationId="{B6A899BE-4DC0-4F70-9B43-E45438C61507}"/>
          </ac:spMkLst>
        </pc:spChg>
        <pc:spChg chg="del">
          <ac:chgData name="Catherine Heffernan" userId="23e5c74f-8c1e-422d-b889-29e374f6e427" providerId="ADAL" clId="{FF030473-80CF-4A32-B7DC-1361303CBADC}" dt="2026-09-14T07:10:14.074" v="69" actId="478"/>
          <ac:spMkLst>
            <pc:docMk/>
            <pc:sldMk cId="2244436796" sldId="274"/>
            <ac:spMk id="3" creationId="{E87238D2-4322-4ABD-820C-5BACB3ECD04F}"/>
          </ac:spMkLst>
        </pc:spChg>
        <pc:spChg chg="add mod">
          <ac:chgData name="Catherine Heffernan" userId="23e5c74f-8c1e-422d-b889-29e374f6e427" providerId="ADAL" clId="{FF030473-80CF-4A32-B7DC-1361303CBADC}" dt="2026-09-14T10:59:12.461" v="131" actId="1076"/>
          <ac:spMkLst>
            <pc:docMk/>
            <pc:sldMk cId="2244436796" sldId="274"/>
            <ac:spMk id="4" creationId="{A4174DC1-0FC1-4A89-BE4F-518B73689A6A}"/>
          </ac:spMkLst>
        </pc:spChg>
        <pc:spChg chg="add mod">
          <ac:chgData name="Catherine Heffernan" userId="23e5c74f-8c1e-422d-b889-29e374f6e427" providerId="ADAL" clId="{FF030473-80CF-4A32-B7DC-1361303CBADC}" dt="2026-09-14T10:59:09.302" v="130" actId="1076"/>
          <ac:spMkLst>
            <pc:docMk/>
            <pc:sldMk cId="2244436796" sldId="274"/>
            <ac:spMk id="5" creationId="{931CEF4F-8B44-4725-BEBC-043B17FCCA0F}"/>
          </ac:spMkLst>
        </pc:spChg>
        <pc:spChg chg="add mod">
          <ac:chgData name="Catherine Heffernan" userId="23e5c74f-8c1e-422d-b889-29e374f6e427" providerId="ADAL" clId="{FF030473-80CF-4A32-B7DC-1361303CBADC}" dt="2026-09-14T10:59:42.589" v="136" actId="207"/>
          <ac:spMkLst>
            <pc:docMk/>
            <pc:sldMk cId="2244436796" sldId="274"/>
            <ac:spMk id="6" creationId="{DC0BDFBC-6017-4C1D-A4F0-AD9178475E80}"/>
          </ac:spMkLst>
        </pc:spChg>
        <pc:spChg chg="add del mod">
          <ac:chgData name="Catherine Heffernan" userId="23e5c74f-8c1e-422d-b889-29e374f6e427" providerId="ADAL" clId="{FF030473-80CF-4A32-B7DC-1361303CBADC}" dt="2026-09-14T10:57:38.060" v="117" actId="478"/>
          <ac:spMkLst>
            <pc:docMk/>
            <pc:sldMk cId="2244436796" sldId="274"/>
            <ac:spMk id="7" creationId="{64BFA61D-D24E-44A4-9FF0-9612884C6E0D}"/>
          </ac:spMkLst>
        </pc:spChg>
        <pc:spChg chg="add mod">
          <ac:chgData name="Catherine Heffernan" userId="23e5c74f-8c1e-422d-b889-29e374f6e427" providerId="ADAL" clId="{FF030473-80CF-4A32-B7DC-1361303CBADC}" dt="2026-09-14T10:58:37.449" v="129" actId="1076"/>
          <ac:spMkLst>
            <pc:docMk/>
            <pc:sldMk cId="2244436796" sldId="274"/>
            <ac:spMk id="9" creationId="{EFCF836D-69E7-4960-BEA9-0DB655B1EFD4}"/>
          </ac:spMkLst>
        </pc:spChg>
        <pc:spChg chg="add mod">
          <ac:chgData name="Catherine Heffernan" userId="23e5c74f-8c1e-422d-b889-29e374f6e427" providerId="ADAL" clId="{FF030473-80CF-4A32-B7DC-1361303CBADC}" dt="2026-09-14T11:27:51.778" v="1585" actId="1076"/>
          <ac:spMkLst>
            <pc:docMk/>
            <pc:sldMk cId="2244436796" sldId="274"/>
            <ac:spMk id="11" creationId="{0CD85990-070F-4679-8CFB-A581839221ED}"/>
          </ac:spMkLst>
        </pc:spChg>
      </pc:sldChg>
      <pc:sldChg chg="modSp add mod">
        <pc:chgData name="Catherine Heffernan" userId="23e5c74f-8c1e-422d-b889-29e374f6e427" providerId="ADAL" clId="{FF030473-80CF-4A32-B7DC-1361303CBADC}" dt="2026-09-14T11:28:26.148" v="1591" actId="113"/>
        <pc:sldMkLst>
          <pc:docMk/>
          <pc:sldMk cId="763778074" sldId="275"/>
        </pc:sldMkLst>
        <pc:spChg chg="mod">
          <ac:chgData name="Catherine Heffernan" userId="23e5c74f-8c1e-422d-b889-29e374f6e427" providerId="ADAL" clId="{FF030473-80CF-4A32-B7DC-1361303CBADC}" dt="2026-09-14T11:28:26.148" v="1591" actId="113"/>
          <ac:spMkLst>
            <pc:docMk/>
            <pc:sldMk cId="763778074" sldId="275"/>
            <ac:spMk id="2" creationId="{BCEECF86-5E2C-4D96-8168-EADE6A979D72}"/>
          </ac:spMkLst>
        </pc:spChg>
        <pc:spChg chg="mod">
          <ac:chgData name="Catherine Heffernan" userId="23e5c74f-8c1e-422d-b889-29e374f6e427" providerId="ADAL" clId="{FF030473-80CF-4A32-B7DC-1361303CBADC}" dt="2026-09-14T11:09:53.413" v="370" actId="20577"/>
          <ac:spMkLst>
            <pc:docMk/>
            <pc:sldMk cId="763778074" sldId="275"/>
            <ac:spMk id="11" creationId="{7BD46750-54E1-473B-948F-8F53C7110788}"/>
          </ac:spMkLst>
        </pc:spChg>
      </pc:sldChg>
      <pc:sldChg chg="new del">
        <pc:chgData name="Catherine Heffernan" userId="23e5c74f-8c1e-422d-b889-29e374f6e427" providerId="ADAL" clId="{FF030473-80CF-4A32-B7DC-1361303CBADC}" dt="2026-09-14T11:07:01.239" v="275" actId="47"/>
        <pc:sldMkLst>
          <pc:docMk/>
          <pc:sldMk cId="2276483754" sldId="275"/>
        </pc:sldMkLst>
      </pc:sldChg>
      <pc:sldChg chg="modSp add del mod">
        <pc:chgData name="Catherine Heffernan" userId="23e5c74f-8c1e-422d-b889-29e374f6e427" providerId="ADAL" clId="{FF030473-80CF-4A32-B7DC-1361303CBADC}" dt="2026-09-14T11:11:46.963" v="404" actId="47"/>
        <pc:sldMkLst>
          <pc:docMk/>
          <pc:sldMk cId="399716457" sldId="276"/>
        </pc:sldMkLst>
        <pc:spChg chg="mod">
          <ac:chgData name="Catherine Heffernan" userId="23e5c74f-8c1e-422d-b889-29e374f6e427" providerId="ADAL" clId="{FF030473-80CF-4A32-B7DC-1361303CBADC}" dt="2026-09-14T11:11:05.920" v="398" actId="20577"/>
          <ac:spMkLst>
            <pc:docMk/>
            <pc:sldMk cId="399716457" sldId="276"/>
            <ac:spMk id="2" creationId="{BCEECF86-5E2C-4D96-8168-EADE6A979D72}"/>
          </ac:spMkLst>
        </pc:spChg>
        <pc:spChg chg="mod">
          <ac:chgData name="Catherine Heffernan" userId="23e5c74f-8c1e-422d-b889-29e374f6e427" providerId="ADAL" clId="{FF030473-80CF-4A32-B7DC-1361303CBADC}" dt="2026-09-14T11:11:24.583" v="403" actId="20577"/>
          <ac:spMkLst>
            <pc:docMk/>
            <pc:sldMk cId="399716457" sldId="276"/>
            <ac:spMk id="11" creationId="{7BD46750-54E1-473B-948F-8F53C7110788}"/>
          </ac:spMkLst>
        </pc:spChg>
      </pc:sldChg>
      <pc:sldChg chg="addSp modSp add mod">
        <pc:chgData name="Catherine Heffernan" userId="23e5c74f-8c1e-422d-b889-29e374f6e427" providerId="ADAL" clId="{FF030473-80CF-4A32-B7DC-1361303CBADC}" dt="2026-09-14T13:40:36.760" v="4199" actId="14100"/>
        <pc:sldMkLst>
          <pc:docMk/>
          <pc:sldMk cId="2847412172" sldId="276"/>
        </pc:sldMkLst>
        <pc:spChg chg="mod">
          <ac:chgData name="Catherine Heffernan" userId="23e5c74f-8c1e-422d-b889-29e374f6e427" providerId="ADAL" clId="{FF030473-80CF-4A32-B7DC-1361303CBADC}" dt="2026-09-14T11:28:56.666" v="1621" actId="113"/>
          <ac:spMkLst>
            <pc:docMk/>
            <pc:sldMk cId="2847412172" sldId="276"/>
            <ac:spMk id="2" creationId="{BCEECF86-5E2C-4D96-8168-EADE6A979D72}"/>
          </ac:spMkLst>
        </pc:spChg>
        <pc:spChg chg="add mod">
          <ac:chgData name="Catherine Heffernan" userId="23e5c74f-8c1e-422d-b889-29e374f6e427" providerId="ADAL" clId="{FF030473-80CF-4A32-B7DC-1361303CBADC}" dt="2026-09-14T13:40:36.760" v="4199" actId="14100"/>
          <ac:spMkLst>
            <pc:docMk/>
            <pc:sldMk cId="2847412172" sldId="276"/>
            <ac:spMk id="3" creationId="{9A747934-5C91-4321-8324-67B99BBA7203}"/>
          </ac:spMkLst>
        </pc:spChg>
        <pc:spChg chg="mod">
          <ac:chgData name="Catherine Heffernan" userId="23e5c74f-8c1e-422d-b889-29e374f6e427" providerId="ADAL" clId="{FF030473-80CF-4A32-B7DC-1361303CBADC}" dt="2026-09-14T11:12:35.356" v="419" actId="1076"/>
          <ac:spMkLst>
            <pc:docMk/>
            <pc:sldMk cId="2847412172" sldId="276"/>
            <ac:spMk id="7" creationId="{A76B74F2-D208-4571-96E0-D87A4022911F}"/>
          </ac:spMkLst>
        </pc:spChg>
        <pc:spChg chg="mod">
          <ac:chgData name="Catherine Heffernan" userId="23e5c74f-8c1e-422d-b889-29e374f6e427" providerId="ADAL" clId="{FF030473-80CF-4A32-B7DC-1361303CBADC}" dt="2026-09-14T11:12:28.228" v="407" actId="6549"/>
          <ac:spMkLst>
            <pc:docMk/>
            <pc:sldMk cId="2847412172" sldId="276"/>
            <ac:spMk id="11" creationId="{7BD46750-54E1-473B-948F-8F53C7110788}"/>
          </ac:spMkLst>
        </pc:spChg>
      </pc:sldChg>
      <pc:sldChg chg="modSp add mod">
        <pc:chgData name="Catherine Heffernan" userId="23e5c74f-8c1e-422d-b889-29e374f6e427" providerId="ADAL" clId="{FF030473-80CF-4A32-B7DC-1361303CBADC}" dt="2026-09-14T11:29:04.305" v="1622" actId="113"/>
        <pc:sldMkLst>
          <pc:docMk/>
          <pc:sldMk cId="1569362075" sldId="277"/>
        </pc:sldMkLst>
        <pc:spChg chg="mod">
          <ac:chgData name="Catherine Heffernan" userId="23e5c74f-8c1e-422d-b889-29e374f6e427" providerId="ADAL" clId="{FF030473-80CF-4A32-B7DC-1361303CBADC}" dt="2026-09-14T11:29:04.305" v="1622" actId="113"/>
          <ac:spMkLst>
            <pc:docMk/>
            <pc:sldMk cId="1569362075" sldId="277"/>
            <ac:spMk id="2" creationId="{BCEECF86-5E2C-4D96-8168-EADE6A979D72}"/>
          </ac:spMkLst>
        </pc:spChg>
        <pc:spChg chg="mod">
          <ac:chgData name="Catherine Heffernan" userId="23e5c74f-8c1e-422d-b889-29e374f6e427" providerId="ADAL" clId="{FF030473-80CF-4A32-B7DC-1361303CBADC}" dt="2026-09-14T11:17:44.201" v="808" actId="1076"/>
          <ac:spMkLst>
            <pc:docMk/>
            <pc:sldMk cId="1569362075" sldId="277"/>
            <ac:spMk id="3" creationId="{9A747934-5C91-4321-8324-67B99BBA7203}"/>
          </ac:spMkLst>
        </pc:spChg>
      </pc:sldChg>
      <pc:sldChg chg="addSp modSp new mod">
        <pc:chgData name="Catherine Heffernan" userId="23e5c74f-8c1e-422d-b889-29e374f6e427" providerId="ADAL" clId="{FF030473-80CF-4A32-B7DC-1361303CBADC}" dt="2026-09-14T11:17:23.606" v="805" actId="1076"/>
        <pc:sldMkLst>
          <pc:docMk/>
          <pc:sldMk cId="2232601167" sldId="278"/>
        </pc:sldMkLst>
        <pc:picChg chg="add mod">
          <ac:chgData name="Catherine Heffernan" userId="23e5c74f-8c1e-422d-b889-29e374f6e427" providerId="ADAL" clId="{FF030473-80CF-4A32-B7DC-1361303CBADC}" dt="2026-09-14T11:17:23.606" v="805" actId="1076"/>
          <ac:picMkLst>
            <pc:docMk/>
            <pc:sldMk cId="2232601167" sldId="278"/>
            <ac:picMk id="4" creationId="{17676D13-30CF-4B18-9FF5-942CD8BEE851}"/>
          </ac:picMkLst>
        </pc:picChg>
      </pc:sldChg>
      <pc:sldChg chg="modSp add mod ord">
        <pc:chgData name="Catherine Heffernan" userId="23e5c74f-8c1e-422d-b889-29e374f6e427" providerId="ADAL" clId="{FF030473-80CF-4A32-B7DC-1361303CBADC}" dt="2026-09-14T12:02:28.884" v="3288" actId="20577"/>
        <pc:sldMkLst>
          <pc:docMk/>
          <pc:sldMk cId="2511771713" sldId="279"/>
        </pc:sldMkLst>
        <pc:spChg chg="mod">
          <ac:chgData name="Catherine Heffernan" userId="23e5c74f-8c1e-422d-b889-29e374f6e427" providerId="ADAL" clId="{FF030473-80CF-4A32-B7DC-1361303CBADC}" dt="2026-09-14T11:29:11.179" v="1623" actId="113"/>
          <ac:spMkLst>
            <pc:docMk/>
            <pc:sldMk cId="2511771713" sldId="279"/>
            <ac:spMk id="2" creationId="{BCEECF86-5E2C-4D96-8168-EADE6A979D72}"/>
          </ac:spMkLst>
        </pc:spChg>
        <pc:spChg chg="mod">
          <ac:chgData name="Catherine Heffernan" userId="23e5c74f-8c1e-422d-b889-29e374f6e427" providerId="ADAL" clId="{FF030473-80CF-4A32-B7DC-1361303CBADC}" dt="2026-09-14T12:02:28.884" v="3288" actId="20577"/>
          <ac:spMkLst>
            <pc:docMk/>
            <pc:sldMk cId="2511771713" sldId="279"/>
            <ac:spMk id="3" creationId="{9A747934-5C91-4321-8324-67B99BBA7203}"/>
          </ac:spMkLst>
        </pc:spChg>
      </pc:sldChg>
      <pc:sldChg chg="modSp add mod">
        <pc:chgData name="Catherine Heffernan" userId="23e5c74f-8c1e-422d-b889-29e374f6e427" providerId="ADAL" clId="{FF030473-80CF-4A32-B7DC-1361303CBADC}" dt="2026-09-14T11:39:44.434" v="2657" actId="20577"/>
        <pc:sldMkLst>
          <pc:docMk/>
          <pc:sldMk cId="158565765" sldId="280"/>
        </pc:sldMkLst>
        <pc:spChg chg="mod">
          <ac:chgData name="Catherine Heffernan" userId="23e5c74f-8c1e-422d-b889-29e374f6e427" providerId="ADAL" clId="{FF030473-80CF-4A32-B7DC-1361303CBADC}" dt="2026-09-14T11:26:12.400" v="1546" actId="115"/>
          <ac:spMkLst>
            <pc:docMk/>
            <pc:sldMk cId="158565765" sldId="280"/>
            <ac:spMk id="2" creationId="{BCEECF86-5E2C-4D96-8168-EADE6A979D72}"/>
          </ac:spMkLst>
        </pc:spChg>
        <pc:spChg chg="mod">
          <ac:chgData name="Catherine Heffernan" userId="23e5c74f-8c1e-422d-b889-29e374f6e427" providerId="ADAL" clId="{FF030473-80CF-4A32-B7DC-1361303CBADC}" dt="2026-09-14T11:39:44.434" v="2657" actId="20577"/>
          <ac:spMkLst>
            <pc:docMk/>
            <pc:sldMk cId="158565765" sldId="280"/>
            <ac:spMk id="3" creationId="{9A747934-5C91-4321-8324-67B99BBA7203}"/>
          </ac:spMkLst>
        </pc:spChg>
      </pc:sldChg>
      <pc:sldChg chg="addSp modSp new mod">
        <pc:chgData name="Catherine Heffernan" userId="23e5c74f-8c1e-422d-b889-29e374f6e427" providerId="ADAL" clId="{FF030473-80CF-4A32-B7DC-1361303CBADC}" dt="2026-09-14T11:29:33.172" v="1628" actId="1076"/>
        <pc:sldMkLst>
          <pc:docMk/>
          <pc:sldMk cId="2494620209" sldId="281"/>
        </pc:sldMkLst>
        <pc:picChg chg="add mod">
          <ac:chgData name="Catherine Heffernan" userId="23e5c74f-8c1e-422d-b889-29e374f6e427" providerId="ADAL" clId="{FF030473-80CF-4A32-B7DC-1361303CBADC}" dt="2026-09-14T11:29:33.172" v="1628" actId="1076"/>
          <ac:picMkLst>
            <pc:docMk/>
            <pc:sldMk cId="2494620209" sldId="281"/>
            <ac:picMk id="4" creationId="{9B06307C-4B9A-45CA-83F7-F3A913E8FA02}"/>
          </ac:picMkLst>
        </pc:picChg>
      </pc:sldChg>
      <pc:sldChg chg="addSp delSp modSp add del mod">
        <pc:chgData name="Catherine Heffernan" userId="23e5c74f-8c1e-422d-b889-29e374f6e427" providerId="ADAL" clId="{FF030473-80CF-4A32-B7DC-1361303CBADC}" dt="2026-09-14T11:49:25.040" v="2999" actId="47"/>
        <pc:sldMkLst>
          <pc:docMk/>
          <pc:sldMk cId="2907543400" sldId="282"/>
        </pc:sldMkLst>
        <pc:spChg chg="del mod">
          <ac:chgData name="Catherine Heffernan" userId="23e5c74f-8c1e-422d-b889-29e374f6e427" providerId="ADAL" clId="{FF030473-80CF-4A32-B7DC-1361303CBADC}" dt="2026-09-14T11:40:07.578" v="2663" actId="478"/>
          <ac:spMkLst>
            <pc:docMk/>
            <pc:sldMk cId="2907543400" sldId="282"/>
            <ac:spMk id="2" creationId="{BCEECF86-5E2C-4D96-8168-EADE6A979D72}"/>
          </ac:spMkLst>
        </pc:spChg>
        <pc:spChg chg="del mod">
          <ac:chgData name="Catherine Heffernan" userId="23e5c74f-8c1e-422d-b889-29e374f6e427" providerId="ADAL" clId="{FF030473-80CF-4A32-B7DC-1361303CBADC}" dt="2026-09-14T11:40:04.067" v="2660" actId="478"/>
          <ac:spMkLst>
            <pc:docMk/>
            <pc:sldMk cId="2907543400" sldId="282"/>
            <ac:spMk id="3" creationId="{9A747934-5C91-4321-8324-67B99BBA7203}"/>
          </ac:spMkLst>
        </pc:spChg>
        <pc:spChg chg="add mod">
          <ac:chgData name="Catherine Heffernan" userId="23e5c74f-8c1e-422d-b889-29e374f6e427" providerId="ADAL" clId="{FF030473-80CF-4A32-B7DC-1361303CBADC}" dt="2026-09-14T11:40:07.578" v="2663" actId="478"/>
          <ac:spMkLst>
            <pc:docMk/>
            <pc:sldMk cId="2907543400" sldId="282"/>
            <ac:spMk id="5" creationId="{9D9CAD20-D7C7-43F5-8B97-03B2ACC5CC5B}"/>
          </ac:spMkLst>
        </pc:spChg>
      </pc:sldChg>
      <pc:sldChg chg="new del">
        <pc:chgData name="Catherine Heffernan" userId="23e5c74f-8c1e-422d-b889-29e374f6e427" providerId="ADAL" clId="{FF030473-80CF-4A32-B7DC-1361303CBADC}" dt="2026-09-14T11:54:15.225" v="3013" actId="47"/>
        <pc:sldMkLst>
          <pc:docMk/>
          <pc:sldMk cId="4209524015" sldId="282"/>
        </pc:sldMkLst>
      </pc:sldChg>
      <pc:sldChg chg="modSp add mod setBg">
        <pc:chgData name="Catherine Heffernan" userId="23e5c74f-8c1e-422d-b889-29e374f6e427" providerId="ADAL" clId="{FF030473-80CF-4A32-B7DC-1361303CBADC}" dt="2026-09-14T11:56:43.996" v="3053" actId="2710"/>
        <pc:sldMkLst>
          <pc:docMk/>
          <pc:sldMk cId="1340831069" sldId="293"/>
        </pc:sldMkLst>
        <pc:spChg chg="mod">
          <ac:chgData name="Catherine Heffernan" userId="23e5c74f-8c1e-422d-b889-29e374f6e427" providerId="ADAL" clId="{FF030473-80CF-4A32-B7DC-1361303CBADC}" dt="2026-09-14T11:56:43.996" v="3053" actId="2710"/>
          <ac:spMkLst>
            <pc:docMk/>
            <pc:sldMk cId="1340831069" sldId="293"/>
            <ac:spMk id="2" creationId="{9AC3C531-9A82-4A2C-8B37-6D29BEACE50C}"/>
          </ac:spMkLst>
        </pc:spChg>
        <pc:spChg chg="mod">
          <ac:chgData name="Catherine Heffernan" userId="23e5c74f-8c1e-422d-b889-29e374f6e427" providerId="ADAL" clId="{FF030473-80CF-4A32-B7DC-1361303CBADC}" dt="2026-09-14T11:55:58.068" v="3042" actId="1076"/>
          <ac:spMkLst>
            <pc:docMk/>
            <pc:sldMk cId="1340831069" sldId="293"/>
            <ac:spMk id="3" creationId="{D340EAC7-64DD-4386-9ACE-77D63FE2B364}"/>
          </ac:spMkLst>
        </pc:spChg>
        <pc:picChg chg="mod">
          <ac:chgData name="Catherine Heffernan" userId="23e5c74f-8c1e-422d-b889-29e374f6e427" providerId="ADAL" clId="{FF030473-80CF-4A32-B7DC-1361303CBADC}" dt="2026-09-14T11:55:29.548" v="3031" actId="14100"/>
          <ac:picMkLst>
            <pc:docMk/>
            <pc:sldMk cId="1340831069" sldId="293"/>
            <ac:picMk id="1028" creationId="{925C7856-B68D-4FD0-B68E-36416F902B35}"/>
          </ac:picMkLst>
        </pc:picChg>
      </pc:sldChg>
      <pc:sldChg chg="modSp add mod setBg">
        <pc:chgData name="Catherine Heffernan" userId="23e5c74f-8c1e-422d-b889-29e374f6e427" providerId="ADAL" clId="{FF030473-80CF-4A32-B7DC-1361303CBADC}" dt="2026-09-14T12:04:03.364" v="3301" actId="404"/>
        <pc:sldMkLst>
          <pc:docMk/>
          <pc:sldMk cId="3520222151" sldId="294"/>
        </pc:sldMkLst>
        <pc:spChg chg="mod">
          <ac:chgData name="Catherine Heffernan" userId="23e5c74f-8c1e-422d-b889-29e374f6e427" providerId="ADAL" clId="{FF030473-80CF-4A32-B7DC-1361303CBADC}" dt="2026-09-14T12:04:03.364" v="3301" actId="404"/>
          <ac:spMkLst>
            <pc:docMk/>
            <pc:sldMk cId="3520222151" sldId="294"/>
            <ac:spMk id="2" creationId="{8D5D9E6B-520C-4B27-8F80-1C165409A04C}"/>
          </ac:spMkLst>
        </pc:spChg>
        <pc:spChg chg="mod">
          <ac:chgData name="Catherine Heffernan" userId="23e5c74f-8c1e-422d-b889-29e374f6e427" providerId="ADAL" clId="{FF030473-80CF-4A32-B7DC-1361303CBADC}" dt="2026-09-14T11:55:00.696" v="3025" actId="404"/>
          <ac:spMkLst>
            <pc:docMk/>
            <pc:sldMk cId="3520222151" sldId="294"/>
            <ac:spMk id="3" creationId="{7DA01815-336F-4BAB-9BDF-2134D14A7988}"/>
          </ac:spMkLst>
        </pc:spChg>
      </pc:sldChg>
      <pc:sldChg chg="new del">
        <pc:chgData name="Catherine Heffernan" userId="23e5c74f-8c1e-422d-b889-29e374f6e427" providerId="ADAL" clId="{FF030473-80CF-4A32-B7DC-1361303CBADC}" dt="2026-09-14T11:54:22.048" v="3016" actId="47"/>
        <pc:sldMkLst>
          <pc:docMk/>
          <pc:sldMk cId="1552295106" sldId="295"/>
        </pc:sldMkLst>
      </pc:sldChg>
      <pc:sldChg chg="modSp add mod">
        <pc:chgData name="Catherine Heffernan" userId="23e5c74f-8c1e-422d-b889-29e374f6e427" providerId="ADAL" clId="{FF030473-80CF-4A32-B7DC-1361303CBADC}" dt="2026-09-14T12:07:05.441" v="3876" actId="20577"/>
        <pc:sldMkLst>
          <pc:docMk/>
          <pc:sldMk cId="3219695851" sldId="295"/>
        </pc:sldMkLst>
        <pc:spChg chg="mod">
          <ac:chgData name="Catherine Heffernan" userId="23e5c74f-8c1e-422d-b889-29e374f6e427" providerId="ADAL" clId="{FF030473-80CF-4A32-B7DC-1361303CBADC}" dt="2026-09-14T12:04:22.569" v="3309" actId="20577"/>
          <ac:spMkLst>
            <pc:docMk/>
            <pc:sldMk cId="3219695851" sldId="295"/>
            <ac:spMk id="2" creationId="{BCEECF86-5E2C-4D96-8168-EADE6A979D72}"/>
          </ac:spMkLst>
        </pc:spChg>
        <pc:spChg chg="mod">
          <ac:chgData name="Catherine Heffernan" userId="23e5c74f-8c1e-422d-b889-29e374f6e427" providerId="ADAL" clId="{FF030473-80CF-4A32-B7DC-1361303CBADC}" dt="2026-09-14T12:07:05.441" v="3876" actId="20577"/>
          <ac:spMkLst>
            <pc:docMk/>
            <pc:sldMk cId="3219695851" sldId="295"/>
            <ac:spMk id="5" creationId="{F010A374-0F71-4EB0-8454-967250A2F34C}"/>
          </ac:spMkLst>
        </pc:spChg>
      </pc:sldChg>
      <pc:sldChg chg="modSp add mod">
        <pc:chgData name="Catherine Heffernan" userId="23e5c74f-8c1e-422d-b889-29e374f6e427" providerId="ADAL" clId="{FF030473-80CF-4A32-B7DC-1361303CBADC}" dt="2026-09-14T12:11:59.662" v="4198" actId="20577"/>
        <pc:sldMkLst>
          <pc:docMk/>
          <pc:sldMk cId="3126857366" sldId="296"/>
        </pc:sldMkLst>
        <pc:spChg chg="mod">
          <ac:chgData name="Catherine Heffernan" userId="23e5c74f-8c1e-422d-b889-29e374f6e427" providerId="ADAL" clId="{FF030473-80CF-4A32-B7DC-1361303CBADC}" dt="2026-09-14T12:11:21.962" v="4005" actId="20577"/>
          <ac:spMkLst>
            <pc:docMk/>
            <pc:sldMk cId="3126857366" sldId="296"/>
            <ac:spMk id="2" creationId="{BCEECF86-5E2C-4D96-8168-EADE6A979D72}"/>
          </ac:spMkLst>
        </pc:spChg>
        <pc:spChg chg="mod">
          <ac:chgData name="Catherine Heffernan" userId="23e5c74f-8c1e-422d-b889-29e374f6e427" providerId="ADAL" clId="{FF030473-80CF-4A32-B7DC-1361303CBADC}" dt="2026-09-14T12:11:59.662" v="4198" actId="20577"/>
          <ac:spMkLst>
            <pc:docMk/>
            <pc:sldMk cId="3126857366" sldId="296"/>
            <ac:spMk id="5" creationId="{F010A374-0F71-4EB0-8454-967250A2F34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8D75B-9BB2-49D6-8BEC-BD82C27E284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4101E7F-B9FE-4140-A64A-72E6AC6002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6A4EA99-7E16-48D2-9C47-9F318928E754}"/>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18A49F9E-021E-4D14-8FD0-AFE8B11BF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EB9EFB-E2AA-43DA-8EDB-3C28DD2EC305}"/>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1691352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E7FBC-5CA0-4C10-9353-43408DEB3D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D45E224-C3A1-48B3-9105-051BA6AD137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6ED6F7-36D1-40F5-A4C9-6BFA96BDD298}"/>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9419F5CF-82C0-4ED0-BBCC-F7B17479DA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63493-C200-4FF0-9B6E-2601F6A6240D}"/>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2350836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F2768-CEE2-471A-9F93-DC3AA15830B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7A10DA4-C618-41FD-B002-04DE226FAF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6F85BD9-CC94-46B7-A652-3D031D63413B}"/>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BC5826ED-8EA9-477E-9AD9-31ADD2920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1E162-BCA4-4781-8E73-FC5675B30F51}"/>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3291044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E436D-206C-451E-9CCF-510609DA3E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D1E270B-993F-4C08-BF51-DE2AB88F35F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ECA0E8D-2199-4F21-835B-C4464199FD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FD24C6A-F683-44C5-83FF-7A9F111C40B2}"/>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6" name="Footer Placeholder 5">
            <a:extLst>
              <a:ext uri="{FF2B5EF4-FFF2-40B4-BE49-F238E27FC236}">
                <a16:creationId xmlns:a16="http://schemas.microsoft.com/office/drawing/2014/main" id="{0F87A818-B0D9-4720-AA79-0F11103D7E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8B29B-EBA3-432A-BAA1-3197D4B77AD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571157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79F02-A520-4420-A082-78E0CE1424D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3910C19-AF15-4431-915A-1091AEE73C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FDB2CB1-99FF-4849-89D2-4FEC3F868F6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643D434-F7B1-476A-A9DF-39F3545858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8433A93-9C48-4802-9431-CF8CC385E27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D781B69-C24B-40CB-8738-0F337C6D05D1}"/>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8" name="Footer Placeholder 7">
            <a:extLst>
              <a:ext uri="{FF2B5EF4-FFF2-40B4-BE49-F238E27FC236}">
                <a16:creationId xmlns:a16="http://schemas.microsoft.com/office/drawing/2014/main" id="{7959300B-AC62-4B7F-9B32-46637CDA3E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E2D89D-25D2-458F-8872-8579505204E0}"/>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4129512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17E3C-4BE0-49F6-A47B-48ED9EB0234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B0520F2-DE55-461F-92CF-E642320F3ABC}"/>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4" name="Footer Placeholder 3">
            <a:extLst>
              <a:ext uri="{FF2B5EF4-FFF2-40B4-BE49-F238E27FC236}">
                <a16:creationId xmlns:a16="http://schemas.microsoft.com/office/drawing/2014/main" id="{9C15F920-9DA7-4301-B035-CB21EB01A67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19F315-48BF-4CE6-B65F-F1D034BE7206}"/>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61439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2FB8EF-F57C-4C67-94CF-B2A952565A6B}"/>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3" name="Footer Placeholder 2">
            <a:extLst>
              <a:ext uri="{FF2B5EF4-FFF2-40B4-BE49-F238E27FC236}">
                <a16:creationId xmlns:a16="http://schemas.microsoft.com/office/drawing/2014/main" id="{AEB6F6A1-837D-47E2-8768-238EC9C456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1F9F1A-17D1-4D6B-B5D7-D36842B05243}"/>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41277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AC95D-ABAB-460B-8658-4639CC71DB7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0D513F6-DC79-4EFF-A778-85075D6C4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0098C96-57CB-4618-80CB-A9212B118C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030CB7-8036-4346-85B6-F424DE908B47}"/>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6" name="Footer Placeholder 5">
            <a:extLst>
              <a:ext uri="{FF2B5EF4-FFF2-40B4-BE49-F238E27FC236}">
                <a16:creationId xmlns:a16="http://schemas.microsoft.com/office/drawing/2014/main" id="{54595ACD-5AB3-421A-9825-258E284C87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012318-E0BD-40A9-9E76-EB94DA907BE1}"/>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3120946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491BB-2438-441B-8F71-D7D4BB0602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197574C-8565-4A37-B633-B3DAA8AB72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76BF37-4929-48F5-9F5C-1B8BEA7E5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F626ED7-FB6A-4D0B-A239-F1B0CDB82248}"/>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6" name="Footer Placeholder 5">
            <a:extLst>
              <a:ext uri="{FF2B5EF4-FFF2-40B4-BE49-F238E27FC236}">
                <a16:creationId xmlns:a16="http://schemas.microsoft.com/office/drawing/2014/main" id="{12E94F92-07E9-48B8-9F7B-E5BC82EE95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FBE152-8335-4190-8EAF-4F353C288DCD}"/>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85234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A7C3B-B188-47D3-8A1C-E08F96AFDF4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A0E8BD1-B825-44CB-B001-ABCD237C63D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E26BD1-0738-4481-B475-A52C7892067E}"/>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EA7F93D8-4C3E-45B8-96B4-006EB80D58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FEB1C4-16CC-4420-8155-335793206B6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21716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0D5BD4-4138-4BB1-9FF5-66D7FC62CCF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7F78FEE-4EDC-4E4E-BC57-95B4ED82858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08AB3AA-B65E-4479-B11E-3E6DC784909E}"/>
              </a:ext>
            </a:extLst>
          </p:cNvPr>
          <p:cNvSpPr>
            <a:spLocks noGrp="1"/>
          </p:cNvSpPr>
          <p:nvPr>
            <p:ph type="dt" sz="half" idx="10"/>
          </p:nvPr>
        </p:nvSpPr>
        <p:spPr/>
        <p:txBody>
          <a:body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138AA9E5-51A2-4B5D-B3B8-63CA7F44D0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A1D334-888B-48A4-B2D4-8E5A0BC6286B}"/>
              </a:ext>
            </a:extLst>
          </p:cNvPr>
          <p:cNvSpPr>
            <a:spLocks noGrp="1"/>
          </p:cNvSpPr>
          <p:nvPr>
            <p:ph type="sldNum" sz="quarter" idx="12"/>
          </p:nvPr>
        </p:nvSpPr>
        <p:spPr/>
        <p:txBody>
          <a:bodyPr/>
          <a:lstStyle/>
          <a:p>
            <a:fld id="{CFD95F8B-D79F-4172-BDEB-AB51B59EE24D}" type="slidenum">
              <a:rPr lang="en-GB" smtClean="0"/>
              <a:t>‹#›</a:t>
            </a:fld>
            <a:endParaRPr lang="en-GB"/>
          </a:p>
        </p:txBody>
      </p:sp>
    </p:spTree>
    <p:extLst>
      <p:ext uri="{BB962C8B-B14F-4D97-AF65-F5344CB8AC3E}">
        <p14:creationId xmlns:p14="http://schemas.microsoft.com/office/powerpoint/2010/main" val="1060042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3D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4B8A70-F134-4661-B819-785D8B9193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A29EA33-0B50-43AE-AD0C-787FFECB17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D6F99F5-2485-4CF9-9A3B-77FD892375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A927B-89E1-4ED4-9098-D41E05F2F956}" type="datetimeFigureOut">
              <a:rPr lang="en-GB" smtClean="0"/>
              <a:t>14/09/2026</a:t>
            </a:fld>
            <a:endParaRPr lang="en-GB"/>
          </a:p>
        </p:txBody>
      </p:sp>
      <p:sp>
        <p:nvSpPr>
          <p:cNvPr id="5" name="Footer Placeholder 4">
            <a:extLst>
              <a:ext uri="{FF2B5EF4-FFF2-40B4-BE49-F238E27FC236}">
                <a16:creationId xmlns:a16="http://schemas.microsoft.com/office/drawing/2014/main" id="{7297BB33-E286-453E-9D27-0B3870B1A9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69E2C3D-78B5-487D-AE6B-64BC5477BA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95F8B-D79F-4172-BDEB-AB51B59EE24D}" type="slidenum">
              <a:rPr lang="en-GB" smtClean="0"/>
              <a:t>‹#›</a:t>
            </a:fld>
            <a:endParaRPr lang="en-GB"/>
          </a:p>
        </p:txBody>
      </p:sp>
    </p:spTree>
    <p:extLst>
      <p:ext uri="{BB962C8B-B14F-4D97-AF65-F5344CB8AC3E}">
        <p14:creationId xmlns:p14="http://schemas.microsoft.com/office/powerpoint/2010/main" val="28866319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mailto:beeches@gladehill.nottingham.sch.uk" TargetMode="External"/><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hyperlink" Target="mailto:willows@gladehill.nottingham.sch.uk" TargetMode="External"/><Relationship Id="rId4" Type="http://schemas.openxmlformats.org/officeDocument/2006/relationships/hyperlink" Target="mailto:wisterias@gladehill.nottingham.sch.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2F0EE16-5729-4C19-9EA8-BD707A19A48B}"/>
              </a:ext>
            </a:extLst>
          </p:cNvPr>
          <p:cNvSpPr>
            <a:spLocks noGrp="1"/>
          </p:cNvSpPr>
          <p:nvPr>
            <p:ph type="title"/>
          </p:nvPr>
        </p:nvSpPr>
        <p:spPr>
          <a:xfrm>
            <a:off x="-337509" y="3218160"/>
            <a:ext cx="12867017" cy="3495271"/>
          </a:xfrm>
        </p:spPr>
        <p:txBody>
          <a:bodyPr>
            <a:normAutofit fontScale="90000"/>
          </a:bodyPr>
          <a:lstStyle/>
          <a:p>
            <a:pPr algn="ctr"/>
            <a:r>
              <a:rPr lang="en-GB" sz="8000" dirty="0">
                <a:latin typeface="Linkpen 1a Print" panose="03050602060000000000" pitchFamily="66" charset="0"/>
                <a:ea typeface="Verdana" panose="020B0604030504040204" pitchFamily="34" charset="0"/>
              </a:rPr>
              <a:t>Welcome to Year 1 &amp; 2</a:t>
            </a:r>
            <a:br>
              <a:rPr lang="en-GB" sz="8000" dirty="0">
                <a:latin typeface="Linkpen 1a Print" panose="03050602060000000000" pitchFamily="66" charset="0"/>
                <a:ea typeface="Verdana" panose="020B0604030504040204" pitchFamily="34" charset="0"/>
              </a:rPr>
            </a:br>
            <a:br>
              <a:rPr lang="en-GB" sz="8000" dirty="0">
                <a:latin typeface="Linkpen 1a Print" panose="03050602060000000000" pitchFamily="66" charset="0"/>
                <a:ea typeface="Verdana" panose="020B0604030504040204" pitchFamily="34" charset="0"/>
              </a:rPr>
            </a:br>
            <a:r>
              <a:rPr lang="en-GB" sz="8000" dirty="0">
                <a:latin typeface="Linkpen 1a Print" panose="03050602060000000000" pitchFamily="66" charset="0"/>
                <a:ea typeface="Verdana" panose="020B0604030504040204" pitchFamily="34" charset="0"/>
              </a:rPr>
              <a:t>Meet and Greet </a:t>
            </a:r>
          </a:p>
        </p:txBody>
      </p:sp>
      <p:pic>
        <p:nvPicPr>
          <p:cNvPr id="5" name="Picture 4">
            <a:extLst>
              <a:ext uri="{FF2B5EF4-FFF2-40B4-BE49-F238E27FC236}">
                <a16:creationId xmlns:a16="http://schemas.microsoft.com/office/drawing/2014/main" id="{F54F44BA-7E17-4D6D-AFBC-9B93887F0CCB}"/>
              </a:ext>
            </a:extLst>
          </p:cNvPr>
          <p:cNvPicPr>
            <a:picLocks noChangeAspect="1"/>
          </p:cNvPicPr>
          <p:nvPr/>
        </p:nvPicPr>
        <p:blipFill>
          <a:blip r:embed="rId2"/>
          <a:stretch>
            <a:fillRect/>
          </a:stretch>
        </p:blipFill>
        <p:spPr>
          <a:xfrm>
            <a:off x="109043" y="0"/>
            <a:ext cx="12115041" cy="2357718"/>
          </a:xfrm>
          <a:prstGeom prst="rect">
            <a:avLst/>
          </a:prstGeom>
        </p:spPr>
      </p:pic>
    </p:spTree>
    <p:extLst>
      <p:ext uri="{BB962C8B-B14F-4D97-AF65-F5344CB8AC3E}">
        <p14:creationId xmlns:p14="http://schemas.microsoft.com/office/powerpoint/2010/main" val="95589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27C1F1-E8BA-4A59-941C-2EBCCC455B57}"/>
              </a:ext>
            </a:extLst>
          </p:cNvPr>
          <p:cNvSpPr>
            <a:spLocks noGrp="1"/>
          </p:cNvSpPr>
          <p:nvPr>
            <p:ph idx="1"/>
          </p:nvPr>
        </p:nvSpPr>
        <p:spPr>
          <a:xfrm>
            <a:off x="206995" y="564881"/>
            <a:ext cx="3063566" cy="2423646"/>
          </a:xfrm>
        </p:spPr>
        <p:txBody>
          <a:bodyPr>
            <a:normAutofit/>
          </a:bodyPr>
          <a:lstStyle/>
          <a:p>
            <a:pPr marL="0" indent="0" algn="ctr">
              <a:lnSpc>
                <a:spcPct val="160000"/>
              </a:lnSpc>
              <a:buNone/>
            </a:pPr>
            <a:r>
              <a:rPr lang="en-GB" sz="1400" u="sng" dirty="0">
                <a:latin typeface="Comic Sans MS" panose="030F0702030302020204" pitchFamily="66" charset="0"/>
              </a:rPr>
              <a:t>Miss Heffernan </a:t>
            </a:r>
          </a:p>
          <a:p>
            <a:pPr marL="0" indent="0" algn="ctr">
              <a:lnSpc>
                <a:spcPct val="100000"/>
              </a:lnSpc>
              <a:buNone/>
            </a:pPr>
            <a:r>
              <a:rPr lang="en-GB" sz="1400" dirty="0">
                <a:latin typeface="Comic Sans MS" panose="030F0702030302020204" pitchFamily="66" charset="0"/>
              </a:rPr>
              <a:t>Year 1 Beeches Teacher </a:t>
            </a:r>
          </a:p>
          <a:p>
            <a:pPr marL="0" indent="0" algn="ctr">
              <a:lnSpc>
                <a:spcPct val="100000"/>
              </a:lnSpc>
              <a:buNone/>
            </a:pPr>
            <a:r>
              <a:rPr lang="en-GB" sz="1400" dirty="0">
                <a:latin typeface="Comic Sans MS" panose="030F0702030302020204" pitchFamily="66" charset="0"/>
              </a:rPr>
              <a:t>KS1 Phase Leader and Early Reading Leader </a:t>
            </a:r>
          </a:p>
        </p:txBody>
      </p:sp>
      <p:sp>
        <p:nvSpPr>
          <p:cNvPr id="5" name="Content Placeholder 2">
            <a:extLst>
              <a:ext uri="{FF2B5EF4-FFF2-40B4-BE49-F238E27FC236}">
                <a16:creationId xmlns:a16="http://schemas.microsoft.com/office/drawing/2014/main" id="{FCA030D0-39CA-4D83-A332-FEDB6AF1D934}"/>
              </a:ext>
            </a:extLst>
          </p:cNvPr>
          <p:cNvSpPr txBox="1">
            <a:spLocks/>
          </p:cNvSpPr>
          <p:nvPr/>
        </p:nvSpPr>
        <p:spPr>
          <a:xfrm>
            <a:off x="0" y="4119736"/>
            <a:ext cx="3406588" cy="7406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400" u="sng" dirty="0">
                <a:latin typeface="Comic Sans MS" panose="030F0702030302020204" pitchFamily="66" charset="0"/>
              </a:rPr>
              <a:t>Mrs Beckett and Miss </a:t>
            </a:r>
            <a:r>
              <a:rPr lang="en-GB" sz="1400" u="sng" dirty="0" err="1">
                <a:latin typeface="Comic Sans MS" panose="030F0702030302020204" pitchFamily="66" charset="0"/>
              </a:rPr>
              <a:t>Bowmar</a:t>
            </a:r>
            <a:r>
              <a:rPr lang="en-GB" sz="1400" u="sng" dirty="0">
                <a:latin typeface="Comic Sans MS" panose="030F0702030302020204" pitchFamily="66" charset="0"/>
              </a:rPr>
              <a:t> </a:t>
            </a:r>
          </a:p>
          <a:p>
            <a:pPr marL="0" indent="0" algn="ctr">
              <a:lnSpc>
                <a:spcPct val="100000"/>
              </a:lnSpc>
              <a:buFont typeface="Arial" panose="020B0604020202020204" pitchFamily="34" charset="0"/>
              <a:buNone/>
            </a:pPr>
            <a:r>
              <a:rPr lang="en-GB" sz="1400" u="sng" dirty="0">
                <a:latin typeface="Comic Sans MS" panose="030F0702030302020204" pitchFamily="66" charset="0"/>
              </a:rPr>
              <a:t>Y</a:t>
            </a:r>
            <a:r>
              <a:rPr lang="en-GB" sz="1400" dirty="0">
                <a:latin typeface="Comic Sans MS" panose="030F0702030302020204" pitchFamily="66" charset="0"/>
              </a:rPr>
              <a:t>ear 1 Beeches Teacher Assistants</a:t>
            </a:r>
          </a:p>
          <a:p>
            <a:pPr marL="0" indent="0" algn="ctr">
              <a:lnSpc>
                <a:spcPct val="100000"/>
              </a:lnSpc>
              <a:buFont typeface="Arial" panose="020B0604020202020204" pitchFamily="34" charset="0"/>
              <a:buNone/>
            </a:pPr>
            <a:endParaRPr lang="en-GB" sz="1400" dirty="0">
              <a:latin typeface="Comic Sans MS" panose="030F0702030302020204" pitchFamily="66" charset="0"/>
            </a:endParaRPr>
          </a:p>
        </p:txBody>
      </p:sp>
      <p:sp>
        <p:nvSpPr>
          <p:cNvPr id="6" name="Content Placeholder 2">
            <a:extLst>
              <a:ext uri="{FF2B5EF4-FFF2-40B4-BE49-F238E27FC236}">
                <a16:creationId xmlns:a16="http://schemas.microsoft.com/office/drawing/2014/main" id="{CA05705B-56C8-464E-972C-F06B77B1B794}"/>
              </a:ext>
            </a:extLst>
          </p:cNvPr>
          <p:cNvSpPr txBox="1">
            <a:spLocks/>
          </p:cNvSpPr>
          <p:nvPr/>
        </p:nvSpPr>
        <p:spPr>
          <a:xfrm>
            <a:off x="4331809" y="578276"/>
            <a:ext cx="2558302" cy="14881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Cribb </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Wisterias Teacher</a:t>
            </a:r>
          </a:p>
          <a:p>
            <a:pPr marL="0" indent="0" algn="ctr">
              <a:lnSpc>
                <a:spcPct val="160000"/>
              </a:lnSpc>
              <a:buFont typeface="Arial" panose="020B0604020202020204" pitchFamily="34" charset="0"/>
              <a:buNone/>
            </a:pPr>
            <a:r>
              <a:rPr lang="en-GB" sz="1400" dirty="0">
                <a:latin typeface="Comic Sans MS" panose="030F0702030302020204" pitchFamily="66" charset="0"/>
              </a:rPr>
              <a:t>Geography Leader </a:t>
            </a:r>
          </a:p>
        </p:txBody>
      </p:sp>
      <p:sp>
        <p:nvSpPr>
          <p:cNvPr id="7" name="Content Placeholder 2">
            <a:extLst>
              <a:ext uri="{FF2B5EF4-FFF2-40B4-BE49-F238E27FC236}">
                <a16:creationId xmlns:a16="http://schemas.microsoft.com/office/drawing/2014/main" id="{B9A4B3D4-230D-4FA2-9C5C-B4F1C4587110}"/>
              </a:ext>
            </a:extLst>
          </p:cNvPr>
          <p:cNvSpPr txBox="1">
            <a:spLocks/>
          </p:cNvSpPr>
          <p:nvPr/>
        </p:nvSpPr>
        <p:spPr>
          <a:xfrm>
            <a:off x="8844989" y="564881"/>
            <a:ext cx="2763371" cy="1409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Tombs  </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Wisterias Teacher</a:t>
            </a:r>
          </a:p>
          <a:p>
            <a:pPr marL="0" indent="0" algn="ctr">
              <a:lnSpc>
                <a:spcPct val="160000"/>
              </a:lnSpc>
              <a:buFont typeface="Arial" panose="020B0604020202020204" pitchFamily="34" charset="0"/>
              <a:buNone/>
            </a:pPr>
            <a:r>
              <a:rPr lang="en-GB" sz="1400" dirty="0">
                <a:latin typeface="Comic Sans MS" panose="030F0702030302020204" pitchFamily="66" charset="0"/>
              </a:rPr>
              <a:t>History Leader </a:t>
            </a:r>
          </a:p>
        </p:txBody>
      </p:sp>
      <p:sp>
        <p:nvSpPr>
          <p:cNvPr id="10" name="Title 9">
            <a:extLst>
              <a:ext uri="{FF2B5EF4-FFF2-40B4-BE49-F238E27FC236}">
                <a16:creationId xmlns:a16="http://schemas.microsoft.com/office/drawing/2014/main" id="{6F44B589-142A-4D86-A902-0E167F3A029E}"/>
              </a:ext>
            </a:extLst>
          </p:cNvPr>
          <p:cNvSpPr>
            <a:spLocks noGrp="1"/>
          </p:cNvSpPr>
          <p:nvPr>
            <p:ph type="title"/>
          </p:nvPr>
        </p:nvSpPr>
        <p:spPr>
          <a:xfrm>
            <a:off x="3941284" y="-78229"/>
            <a:ext cx="3339353" cy="840229"/>
          </a:xfrm>
        </p:spPr>
        <p:txBody>
          <a:bodyPr>
            <a:normAutofit/>
          </a:bodyPr>
          <a:lstStyle/>
          <a:p>
            <a:pPr algn="ctr"/>
            <a:r>
              <a:rPr lang="en-GB" sz="3600" b="1" u="sng" dirty="0">
                <a:latin typeface="Comic Sans MS" panose="030F0702030302020204" pitchFamily="66" charset="0"/>
              </a:rPr>
              <a:t>Who’s who?</a:t>
            </a:r>
          </a:p>
        </p:txBody>
      </p:sp>
      <p:pic>
        <p:nvPicPr>
          <p:cNvPr id="2054" name="Picture 6">
            <a:extLst>
              <a:ext uri="{FF2B5EF4-FFF2-40B4-BE49-F238E27FC236}">
                <a16:creationId xmlns:a16="http://schemas.microsoft.com/office/drawing/2014/main" id="{21F9E973-CD55-478A-A666-0A682BDC3E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924" y="2066416"/>
            <a:ext cx="1271685" cy="1664181"/>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853DFE03-6DA3-4307-BC9B-11425BD4E7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62" r="10533" b="29862"/>
          <a:stretch/>
        </p:blipFill>
        <p:spPr bwMode="auto">
          <a:xfrm>
            <a:off x="9483142" y="2027549"/>
            <a:ext cx="1487063" cy="168038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6C67B2C4-B566-4DC8-B0BA-18FA427A4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7428" y="2088723"/>
            <a:ext cx="1633028" cy="179633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EF81285-0D7F-4960-A43A-9C879B66C172}"/>
              </a:ext>
            </a:extLst>
          </p:cNvPr>
          <p:cNvSpPr txBox="1"/>
          <p:nvPr/>
        </p:nvSpPr>
        <p:spPr>
          <a:xfrm>
            <a:off x="3941283" y="4050933"/>
            <a:ext cx="3339353" cy="740652"/>
          </a:xfrm>
          <a:prstGeom prst="rect">
            <a:avLst/>
          </a:prstGeom>
          <a:noFill/>
        </p:spPr>
        <p:txBody>
          <a:bodyPr wrap="square">
            <a:spAutoFit/>
          </a:body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Hunt</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Wisterias Teaching Assistant </a:t>
            </a:r>
          </a:p>
        </p:txBody>
      </p:sp>
      <p:pic>
        <p:nvPicPr>
          <p:cNvPr id="12" name="Picture 11">
            <a:extLst>
              <a:ext uri="{FF2B5EF4-FFF2-40B4-BE49-F238E27FC236}">
                <a16:creationId xmlns:a16="http://schemas.microsoft.com/office/drawing/2014/main" id="{82F64CA8-7C9D-45D0-BAC4-910EA1927391}"/>
              </a:ext>
            </a:extLst>
          </p:cNvPr>
          <p:cNvPicPr>
            <a:picLocks noChangeAspect="1"/>
          </p:cNvPicPr>
          <p:nvPr/>
        </p:nvPicPr>
        <p:blipFill>
          <a:blip r:embed="rId5"/>
          <a:stretch>
            <a:fillRect/>
          </a:stretch>
        </p:blipFill>
        <p:spPr>
          <a:xfrm>
            <a:off x="4867427" y="4957464"/>
            <a:ext cx="1487063" cy="1818638"/>
          </a:xfrm>
          <a:prstGeom prst="rect">
            <a:avLst/>
          </a:prstGeom>
        </p:spPr>
      </p:pic>
      <p:pic>
        <p:nvPicPr>
          <p:cNvPr id="16" name="Picture 15">
            <a:extLst>
              <a:ext uri="{FF2B5EF4-FFF2-40B4-BE49-F238E27FC236}">
                <a16:creationId xmlns:a16="http://schemas.microsoft.com/office/drawing/2014/main" id="{958445DB-745B-4ACB-AD77-B3EDB1506FAE}"/>
              </a:ext>
            </a:extLst>
          </p:cNvPr>
          <p:cNvPicPr>
            <a:picLocks noChangeAspect="1"/>
          </p:cNvPicPr>
          <p:nvPr/>
        </p:nvPicPr>
        <p:blipFill rotWithShape="1">
          <a:blip r:embed="rId6">
            <a:extLst>
              <a:ext uri="{28A0092B-C50C-407E-A947-70E740481C1C}">
                <a14:useLocalDpi xmlns:a14="http://schemas.microsoft.com/office/drawing/2010/main" val="0"/>
              </a:ext>
            </a:extLst>
          </a:blip>
          <a:srcRect l="23872" t="13435" r="9070" b="16824"/>
          <a:stretch/>
        </p:blipFill>
        <p:spPr>
          <a:xfrm rot="5400000">
            <a:off x="1616347" y="5228316"/>
            <a:ext cx="1739085" cy="1356487"/>
          </a:xfrm>
          <a:prstGeom prst="rect">
            <a:avLst/>
          </a:prstGeom>
        </p:spPr>
      </p:pic>
      <p:pic>
        <p:nvPicPr>
          <p:cNvPr id="24" name="Picture 23">
            <a:extLst>
              <a:ext uri="{FF2B5EF4-FFF2-40B4-BE49-F238E27FC236}">
                <a16:creationId xmlns:a16="http://schemas.microsoft.com/office/drawing/2014/main" id="{65BA6779-2F94-47AD-836D-FAFE1EC7D53A}"/>
              </a:ext>
            </a:extLst>
          </p:cNvPr>
          <p:cNvPicPr>
            <a:picLocks noChangeAspect="1"/>
          </p:cNvPicPr>
          <p:nvPr/>
        </p:nvPicPr>
        <p:blipFill rotWithShape="1">
          <a:blip r:embed="rId7">
            <a:extLst>
              <a:ext uri="{28A0092B-C50C-407E-A947-70E740481C1C}">
                <a14:useLocalDpi xmlns:a14="http://schemas.microsoft.com/office/drawing/2010/main" val="0"/>
              </a:ext>
            </a:extLst>
          </a:blip>
          <a:srcRect l="11502" t="16507" r="26061" b="7258"/>
          <a:stretch/>
        </p:blipFill>
        <p:spPr>
          <a:xfrm rot="5400000">
            <a:off x="47294" y="5103763"/>
            <a:ext cx="1753352" cy="1605592"/>
          </a:xfrm>
          <a:prstGeom prst="rect">
            <a:avLst/>
          </a:prstGeom>
        </p:spPr>
      </p:pic>
      <p:sp>
        <p:nvSpPr>
          <p:cNvPr id="25" name="TextBox 24">
            <a:extLst>
              <a:ext uri="{FF2B5EF4-FFF2-40B4-BE49-F238E27FC236}">
                <a16:creationId xmlns:a16="http://schemas.microsoft.com/office/drawing/2014/main" id="{769EF210-2EB6-4576-91DD-44E7A3AB9FBE}"/>
              </a:ext>
            </a:extLst>
          </p:cNvPr>
          <p:cNvSpPr txBox="1"/>
          <p:nvPr/>
        </p:nvSpPr>
        <p:spPr>
          <a:xfrm>
            <a:off x="8366498" y="4050933"/>
            <a:ext cx="3339353" cy="740652"/>
          </a:xfrm>
          <a:prstGeom prst="rect">
            <a:avLst/>
          </a:prstGeom>
          <a:noFill/>
        </p:spPr>
        <p:txBody>
          <a:bodyPr wrap="square">
            <a:spAutoFit/>
          </a:bodyPr>
          <a:lstStyle/>
          <a:p>
            <a:pPr marL="0" indent="0" algn="ctr">
              <a:lnSpc>
                <a:spcPct val="160000"/>
              </a:lnSpc>
              <a:buFont typeface="Arial" panose="020B0604020202020204" pitchFamily="34" charset="0"/>
              <a:buNone/>
            </a:pPr>
            <a:r>
              <a:rPr lang="en-GB" sz="1400" u="sng" dirty="0">
                <a:latin typeface="Comic Sans MS" panose="030F0702030302020204" pitchFamily="66" charset="0"/>
              </a:rPr>
              <a:t>Miss Ramage </a:t>
            </a:r>
          </a:p>
          <a:p>
            <a:pPr marL="0" indent="0" algn="ctr">
              <a:lnSpc>
                <a:spcPct val="160000"/>
              </a:lnSpc>
              <a:buFont typeface="Arial" panose="020B0604020202020204" pitchFamily="34" charset="0"/>
              <a:buNone/>
            </a:pPr>
            <a:r>
              <a:rPr lang="en-GB" sz="1400" dirty="0">
                <a:latin typeface="Comic Sans MS" panose="030F0702030302020204" pitchFamily="66" charset="0"/>
              </a:rPr>
              <a:t>Year 2 Willows Teaching Assistant </a:t>
            </a:r>
          </a:p>
        </p:txBody>
      </p:sp>
      <p:pic>
        <p:nvPicPr>
          <p:cNvPr id="4" name="Picture 3">
            <a:extLst>
              <a:ext uri="{FF2B5EF4-FFF2-40B4-BE49-F238E27FC236}">
                <a16:creationId xmlns:a16="http://schemas.microsoft.com/office/drawing/2014/main" id="{8E59C631-FFFA-471B-A1D2-214E142463A7}"/>
              </a:ext>
            </a:extLst>
          </p:cNvPr>
          <p:cNvPicPr>
            <a:picLocks noChangeAspect="1"/>
          </p:cNvPicPr>
          <p:nvPr/>
        </p:nvPicPr>
        <p:blipFill rotWithShape="1">
          <a:blip r:embed="rId8">
            <a:extLst>
              <a:ext uri="{28A0092B-C50C-407E-A947-70E740481C1C}">
                <a14:useLocalDpi xmlns:a14="http://schemas.microsoft.com/office/drawing/2010/main" val="0"/>
              </a:ext>
            </a:extLst>
          </a:blip>
          <a:srcRect l="17004" t="9292" r="1090" b="12253"/>
          <a:stretch/>
        </p:blipFill>
        <p:spPr>
          <a:xfrm rot="5400000">
            <a:off x="9191708" y="5089352"/>
            <a:ext cx="2069929" cy="1487062"/>
          </a:xfrm>
          <a:prstGeom prst="rect">
            <a:avLst/>
          </a:prstGeom>
        </p:spPr>
      </p:pic>
    </p:spTree>
    <p:extLst>
      <p:ext uri="{BB962C8B-B14F-4D97-AF65-F5344CB8AC3E}">
        <p14:creationId xmlns:p14="http://schemas.microsoft.com/office/powerpoint/2010/main" val="3310565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65711-FB37-4791-8556-290037DBCAD6}"/>
              </a:ext>
            </a:extLst>
          </p:cNvPr>
          <p:cNvSpPr>
            <a:spLocks noGrp="1"/>
          </p:cNvSpPr>
          <p:nvPr>
            <p:ph type="title"/>
          </p:nvPr>
        </p:nvSpPr>
        <p:spPr>
          <a:xfrm>
            <a:off x="0" y="121347"/>
            <a:ext cx="7054516" cy="725738"/>
          </a:xfrm>
        </p:spPr>
        <p:txBody>
          <a:bodyPr>
            <a:normAutofit/>
          </a:bodyPr>
          <a:lstStyle/>
          <a:p>
            <a:pPr algn="ctr"/>
            <a:r>
              <a:rPr lang="en-GB" sz="3200" b="1" u="sng" dirty="0">
                <a:latin typeface="Comic Sans MS" panose="030F0702030302020204" pitchFamily="66" charset="0"/>
              </a:rPr>
              <a:t>Methods of Communications </a:t>
            </a:r>
          </a:p>
        </p:txBody>
      </p:sp>
      <p:pic>
        <p:nvPicPr>
          <p:cNvPr id="6" name="Picture 5">
            <a:extLst>
              <a:ext uri="{FF2B5EF4-FFF2-40B4-BE49-F238E27FC236}">
                <a16:creationId xmlns:a16="http://schemas.microsoft.com/office/drawing/2014/main" id="{34262B08-0597-4997-9668-BAC415DCEC64}"/>
              </a:ext>
            </a:extLst>
          </p:cNvPr>
          <p:cNvPicPr>
            <a:picLocks noChangeAspect="1"/>
          </p:cNvPicPr>
          <p:nvPr/>
        </p:nvPicPr>
        <p:blipFill>
          <a:blip r:embed="rId2"/>
          <a:stretch>
            <a:fillRect/>
          </a:stretch>
        </p:blipFill>
        <p:spPr>
          <a:xfrm>
            <a:off x="440574" y="1344258"/>
            <a:ext cx="1866307" cy="933153"/>
          </a:xfrm>
          <a:prstGeom prst="rect">
            <a:avLst/>
          </a:prstGeom>
        </p:spPr>
      </p:pic>
      <p:sp>
        <p:nvSpPr>
          <p:cNvPr id="9" name="TextBox 8">
            <a:extLst>
              <a:ext uri="{FF2B5EF4-FFF2-40B4-BE49-F238E27FC236}">
                <a16:creationId xmlns:a16="http://schemas.microsoft.com/office/drawing/2014/main" id="{694040DD-C72E-4728-8E84-DE703BAE1727}"/>
              </a:ext>
            </a:extLst>
          </p:cNvPr>
          <p:cNvSpPr txBox="1"/>
          <p:nvPr/>
        </p:nvSpPr>
        <p:spPr>
          <a:xfrm>
            <a:off x="0" y="4189503"/>
            <a:ext cx="7996518" cy="3139321"/>
          </a:xfrm>
          <a:prstGeom prst="rect">
            <a:avLst/>
          </a:prstGeom>
          <a:noFill/>
        </p:spPr>
        <p:txBody>
          <a:bodyPr wrap="square" rtlCol="0">
            <a:spAutoFit/>
          </a:bodyPr>
          <a:lstStyle/>
          <a:p>
            <a:r>
              <a:rPr lang="en-GB" dirty="0">
                <a:latin typeface="Linkpen 1a Print" panose="03050602060000000000" pitchFamily="66" charset="0"/>
              </a:rPr>
              <a:t>Class emails</a:t>
            </a:r>
          </a:p>
          <a:p>
            <a:endParaRPr lang="en-GB" dirty="0">
              <a:latin typeface="Linkpen 1a Print" panose="03050602060000000000" pitchFamily="66" charset="0"/>
            </a:endParaRPr>
          </a:p>
          <a:p>
            <a:r>
              <a:rPr lang="en-GB" dirty="0">
                <a:latin typeface="Linkpen 1a Print" panose="03050602060000000000" pitchFamily="66" charset="0"/>
                <a:hlinkClick r:id="rId3"/>
              </a:rPr>
              <a:t>beeches@gladehill.nottingham.sch.uk</a:t>
            </a:r>
            <a:endParaRPr lang="en-GB" dirty="0">
              <a:latin typeface="Linkpen 1a Print" panose="03050602060000000000" pitchFamily="66" charset="0"/>
            </a:endParaRPr>
          </a:p>
          <a:p>
            <a:endParaRPr lang="en-GB" dirty="0">
              <a:latin typeface="Linkpen 1a Print" panose="03050602060000000000" pitchFamily="66" charset="0"/>
            </a:endParaRPr>
          </a:p>
          <a:p>
            <a:endParaRPr lang="en-GB" dirty="0">
              <a:latin typeface="Linkpen 1a Print" panose="03050602060000000000" pitchFamily="66" charset="0"/>
            </a:endParaRPr>
          </a:p>
          <a:p>
            <a:r>
              <a:rPr lang="en-GB" dirty="0">
                <a:latin typeface="Linkpen 1a Print" panose="03050602060000000000" pitchFamily="66" charset="0"/>
                <a:hlinkClick r:id="rId4"/>
              </a:rPr>
              <a:t>wisterias@gladehill.nottingham.sch.uk</a:t>
            </a:r>
            <a:endParaRPr lang="en-GB" dirty="0">
              <a:latin typeface="Linkpen 1a Print" panose="03050602060000000000" pitchFamily="66" charset="0"/>
            </a:endParaRPr>
          </a:p>
          <a:p>
            <a:endParaRPr lang="en-GB" dirty="0">
              <a:latin typeface="Linkpen 1a Print" panose="03050602060000000000" pitchFamily="66" charset="0"/>
            </a:endParaRPr>
          </a:p>
          <a:p>
            <a:endParaRPr lang="en-GB" dirty="0">
              <a:latin typeface="Linkpen 1a Print" panose="03050602060000000000" pitchFamily="66" charset="0"/>
            </a:endParaRPr>
          </a:p>
          <a:p>
            <a:r>
              <a:rPr lang="en-GB" dirty="0">
                <a:latin typeface="Linkpen 1a Print" panose="03050602060000000000" pitchFamily="66" charset="0"/>
                <a:hlinkClick r:id="rId5"/>
              </a:rPr>
              <a:t>willows@gladehill.nottingham.sch.uk</a:t>
            </a:r>
            <a:endParaRPr lang="en-GB" dirty="0">
              <a:latin typeface="Linkpen 1a Print" panose="03050602060000000000" pitchFamily="66" charset="0"/>
            </a:endParaRPr>
          </a:p>
          <a:p>
            <a:endParaRPr lang="en-GB" dirty="0">
              <a:latin typeface="Linkpen 1a Print" panose="03050602060000000000" pitchFamily="66" charset="0"/>
            </a:endParaRPr>
          </a:p>
          <a:p>
            <a:r>
              <a:rPr lang="en-GB" dirty="0">
                <a:latin typeface="Linkpen 1a Print" panose="03050602060000000000" pitchFamily="66" charset="0"/>
              </a:rPr>
              <a:t> </a:t>
            </a:r>
          </a:p>
        </p:txBody>
      </p:sp>
      <p:sp>
        <p:nvSpPr>
          <p:cNvPr id="10" name="TextBox 9">
            <a:extLst>
              <a:ext uri="{FF2B5EF4-FFF2-40B4-BE49-F238E27FC236}">
                <a16:creationId xmlns:a16="http://schemas.microsoft.com/office/drawing/2014/main" id="{3896362C-0EF6-4C4F-9744-215F46B4D80E}"/>
              </a:ext>
            </a:extLst>
          </p:cNvPr>
          <p:cNvSpPr txBox="1"/>
          <p:nvPr/>
        </p:nvSpPr>
        <p:spPr>
          <a:xfrm>
            <a:off x="370015" y="2277411"/>
            <a:ext cx="11659425" cy="707886"/>
          </a:xfrm>
          <a:prstGeom prst="rect">
            <a:avLst/>
          </a:prstGeom>
          <a:noFill/>
        </p:spPr>
        <p:txBody>
          <a:bodyPr wrap="square" rtlCol="0">
            <a:spAutoFit/>
          </a:bodyPr>
          <a:lstStyle/>
          <a:p>
            <a:r>
              <a:rPr lang="en-GB" sz="2000" dirty="0">
                <a:latin typeface="Linkpen 1a Print" panose="03050602060000000000" pitchFamily="66" charset="0"/>
              </a:rPr>
              <a:t>Download the Arbor app to receive updates and information about your child – please ensure your </a:t>
            </a:r>
            <a:r>
              <a:rPr lang="en-GB" sz="2000" dirty="0" err="1">
                <a:latin typeface="Linkpen 1a Print" panose="03050602060000000000" pitchFamily="66" charset="0"/>
              </a:rPr>
              <a:t>childs</a:t>
            </a:r>
            <a:r>
              <a:rPr lang="en-GB" sz="2000" dirty="0">
                <a:latin typeface="Linkpen 1a Print" panose="03050602060000000000" pitchFamily="66" charset="0"/>
              </a:rPr>
              <a:t> information is up to date </a:t>
            </a:r>
          </a:p>
        </p:txBody>
      </p:sp>
      <p:sp>
        <p:nvSpPr>
          <p:cNvPr id="7" name="TextBox 6">
            <a:extLst>
              <a:ext uri="{FF2B5EF4-FFF2-40B4-BE49-F238E27FC236}">
                <a16:creationId xmlns:a16="http://schemas.microsoft.com/office/drawing/2014/main" id="{855828BD-A534-4D99-B682-DD9ADD09CB76}"/>
              </a:ext>
            </a:extLst>
          </p:cNvPr>
          <p:cNvSpPr txBox="1"/>
          <p:nvPr/>
        </p:nvSpPr>
        <p:spPr>
          <a:xfrm>
            <a:off x="6900878" y="2454307"/>
            <a:ext cx="5291121" cy="4455066"/>
          </a:xfrm>
          <a:prstGeom prst="rect">
            <a:avLst/>
          </a:prstGeom>
          <a:noFill/>
        </p:spPr>
        <p:txBody>
          <a:bodyPr wrap="square" rtlCol="0">
            <a:spAutoFit/>
          </a:bodyPr>
          <a:lstStyle/>
          <a:p>
            <a:pPr>
              <a:lnSpc>
                <a:spcPct val="200000"/>
              </a:lnSpc>
            </a:pPr>
            <a:r>
              <a:rPr lang="en-GB" dirty="0">
                <a:solidFill>
                  <a:schemeClr val="tx1">
                    <a:lumMod val="75000"/>
                    <a:lumOff val="25000"/>
                  </a:schemeClr>
                </a:solidFill>
                <a:latin typeface="Linkpen 1a Print" panose="03050602060000000000" pitchFamily="66" charset="0"/>
              </a:rPr>
              <a:t>‘</a:t>
            </a:r>
          </a:p>
          <a:p>
            <a:pPr marL="285750" indent="-285750">
              <a:lnSpc>
                <a:spcPct val="200000"/>
              </a:lnSpc>
              <a:buFont typeface="Wingdings" panose="05000000000000000000" pitchFamily="2" charset="2"/>
              <a:buChar char="v"/>
            </a:pPr>
            <a:endParaRPr lang="en-GB" dirty="0">
              <a:solidFill>
                <a:schemeClr val="tx1">
                  <a:lumMod val="75000"/>
                  <a:lumOff val="25000"/>
                </a:schemeClr>
              </a:solidFill>
              <a:latin typeface="Linkpen 1a Print" panose="03050602060000000000" pitchFamily="66" charset="0"/>
            </a:endParaRPr>
          </a:p>
          <a:p>
            <a:pPr marL="285750" indent="-285750">
              <a:lnSpc>
                <a:spcPct val="200000"/>
              </a:lnSpc>
              <a:buFont typeface="Wingdings" panose="05000000000000000000" pitchFamily="2" charset="2"/>
              <a:buChar char="Ø"/>
            </a:pPr>
            <a:r>
              <a:rPr lang="en-GB" dirty="0">
                <a:solidFill>
                  <a:schemeClr val="tx1">
                    <a:lumMod val="75000"/>
                    <a:lumOff val="25000"/>
                  </a:schemeClr>
                </a:solidFill>
                <a:latin typeface="Linkpen 1a Print" panose="03050602060000000000" pitchFamily="66" charset="0"/>
              </a:rPr>
              <a:t>A class teacher on the gate at the beginning of each day.</a:t>
            </a:r>
          </a:p>
          <a:p>
            <a:pPr marL="285750" indent="-285750">
              <a:lnSpc>
                <a:spcPct val="200000"/>
              </a:lnSpc>
              <a:buFont typeface="Wingdings" panose="05000000000000000000" pitchFamily="2" charset="2"/>
              <a:buChar char="Ø"/>
            </a:pPr>
            <a:r>
              <a:rPr lang="en-GB" dirty="0">
                <a:solidFill>
                  <a:schemeClr val="tx1">
                    <a:lumMod val="75000"/>
                    <a:lumOff val="25000"/>
                  </a:schemeClr>
                </a:solidFill>
                <a:latin typeface="Linkpen 1a Print" panose="03050602060000000000" pitchFamily="66" charset="0"/>
              </a:rPr>
              <a:t>Letters </a:t>
            </a:r>
          </a:p>
          <a:p>
            <a:pPr marL="285750" indent="-285750">
              <a:lnSpc>
                <a:spcPct val="200000"/>
              </a:lnSpc>
              <a:buFont typeface="Wingdings" panose="05000000000000000000" pitchFamily="2" charset="2"/>
              <a:buChar char="Ø"/>
            </a:pPr>
            <a:r>
              <a:rPr lang="en-GB" dirty="0">
                <a:solidFill>
                  <a:schemeClr val="tx1">
                    <a:lumMod val="75000"/>
                    <a:lumOff val="25000"/>
                  </a:schemeClr>
                </a:solidFill>
                <a:latin typeface="Linkpen 1a Print" panose="03050602060000000000" pitchFamily="66" charset="0"/>
              </a:rPr>
              <a:t>Website </a:t>
            </a:r>
          </a:p>
          <a:p>
            <a:pPr marL="285750" indent="-285750">
              <a:lnSpc>
                <a:spcPct val="200000"/>
              </a:lnSpc>
              <a:buFont typeface="Wingdings" panose="05000000000000000000" pitchFamily="2" charset="2"/>
              <a:buChar char="Ø"/>
            </a:pPr>
            <a:r>
              <a:rPr lang="en-GB" dirty="0">
                <a:solidFill>
                  <a:schemeClr val="tx1">
                    <a:lumMod val="75000"/>
                    <a:lumOff val="25000"/>
                  </a:schemeClr>
                </a:solidFill>
                <a:latin typeface="Linkpen 1a Print" panose="03050602060000000000" pitchFamily="66" charset="0"/>
              </a:rPr>
              <a:t>Class email  </a:t>
            </a:r>
          </a:p>
          <a:p>
            <a:pPr>
              <a:lnSpc>
                <a:spcPct val="200000"/>
              </a:lnSpc>
            </a:pPr>
            <a:endParaRPr lang="en-GB" dirty="0">
              <a:solidFill>
                <a:schemeClr val="tx1">
                  <a:lumMod val="75000"/>
                  <a:lumOff val="25000"/>
                </a:schemeClr>
              </a:solidFill>
              <a:latin typeface="Linkpen 1a Print" panose="03050602060000000000" pitchFamily="66" charset="0"/>
            </a:endParaRPr>
          </a:p>
        </p:txBody>
      </p:sp>
      <p:sp>
        <p:nvSpPr>
          <p:cNvPr id="11" name="TextBox 10">
            <a:extLst>
              <a:ext uri="{FF2B5EF4-FFF2-40B4-BE49-F238E27FC236}">
                <a16:creationId xmlns:a16="http://schemas.microsoft.com/office/drawing/2014/main" id="{6599124E-C947-4E49-A365-4F0CE84ED26F}"/>
              </a:ext>
            </a:extLst>
          </p:cNvPr>
          <p:cNvSpPr txBox="1"/>
          <p:nvPr/>
        </p:nvSpPr>
        <p:spPr>
          <a:xfrm>
            <a:off x="7054516" y="-115552"/>
            <a:ext cx="5291121" cy="1685077"/>
          </a:xfrm>
          <a:prstGeom prst="rect">
            <a:avLst/>
          </a:prstGeom>
          <a:noFill/>
        </p:spPr>
        <p:txBody>
          <a:bodyPr wrap="square" rtlCol="0">
            <a:spAutoFit/>
          </a:bodyPr>
          <a:lstStyle/>
          <a:p>
            <a:pPr>
              <a:lnSpc>
                <a:spcPct val="200000"/>
              </a:lnSpc>
            </a:pPr>
            <a:r>
              <a:rPr lang="en-GB" dirty="0">
                <a:solidFill>
                  <a:schemeClr val="tx1">
                    <a:lumMod val="75000"/>
                    <a:lumOff val="25000"/>
                  </a:schemeClr>
                </a:solidFill>
                <a:latin typeface="Linkpen 1a Print" panose="03050602060000000000" pitchFamily="66" charset="0"/>
              </a:rPr>
              <a:t>We no longer use the juniper App and will contact you through the Arbor app or our class email. </a:t>
            </a:r>
          </a:p>
        </p:txBody>
      </p:sp>
    </p:spTree>
    <p:extLst>
      <p:ext uri="{BB962C8B-B14F-4D97-AF65-F5344CB8AC3E}">
        <p14:creationId xmlns:p14="http://schemas.microsoft.com/office/powerpoint/2010/main" val="2929002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65711-FB37-4791-8556-290037DBCAD6}"/>
              </a:ext>
            </a:extLst>
          </p:cNvPr>
          <p:cNvSpPr>
            <a:spLocks noGrp="1"/>
          </p:cNvSpPr>
          <p:nvPr>
            <p:ph type="title"/>
          </p:nvPr>
        </p:nvSpPr>
        <p:spPr>
          <a:xfrm>
            <a:off x="2813977" y="0"/>
            <a:ext cx="7054516" cy="725738"/>
          </a:xfrm>
        </p:spPr>
        <p:txBody>
          <a:bodyPr>
            <a:normAutofit/>
          </a:bodyPr>
          <a:lstStyle/>
          <a:p>
            <a:pPr algn="ctr"/>
            <a:r>
              <a:rPr lang="en-GB" sz="3200" b="1" u="sng" dirty="0">
                <a:latin typeface="Comic Sans MS" panose="030F0702030302020204" pitchFamily="66" charset="0"/>
              </a:rPr>
              <a:t>Our School Website </a:t>
            </a:r>
          </a:p>
        </p:txBody>
      </p:sp>
      <p:pic>
        <p:nvPicPr>
          <p:cNvPr id="5" name="Picture 4">
            <a:extLst>
              <a:ext uri="{FF2B5EF4-FFF2-40B4-BE49-F238E27FC236}">
                <a16:creationId xmlns:a16="http://schemas.microsoft.com/office/drawing/2014/main" id="{C585B8A4-10D6-44A6-BAC9-83DFD780ED83}"/>
              </a:ext>
            </a:extLst>
          </p:cNvPr>
          <p:cNvPicPr>
            <a:picLocks noChangeAspect="1"/>
          </p:cNvPicPr>
          <p:nvPr/>
        </p:nvPicPr>
        <p:blipFill>
          <a:blip r:embed="rId2"/>
          <a:stretch>
            <a:fillRect/>
          </a:stretch>
        </p:blipFill>
        <p:spPr>
          <a:xfrm>
            <a:off x="0" y="572745"/>
            <a:ext cx="7278669" cy="3542338"/>
          </a:xfrm>
          <a:prstGeom prst="rect">
            <a:avLst/>
          </a:prstGeom>
        </p:spPr>
      </p:pic>
      <p:cxnSp>
        <p:nvCxnSpPr>
          <p:cNvPr id="7" name="Straight Arrow Connector 6">
            <a:extLst>
              <a:ext uri="{FF2B5EF4-FFF2-40B4-BE49-F238E27FC236}">
                <a16:creationId xmlns:a16="http://schemas.microsoft.com/office/drawing/2014/main" id="{EDE7E871-8B3A-4C57-A066-D7EAE8AAFA03}"/>
              </a:ext>
            </a:extLst>
          </p:cNvPr>
          <p:cNvCxnSpPr>
            <a:cxnSpLocks/>
          </p:cNvCxnSpPr>
          <p:nvPr/>
        </p:nvCxnSpPr>
        <p:spPr>
          <a:xfrm flipH="1" flipV="1">
            <a:off x="7262631" y="725890"/>
            <a:ext cx="1390673" cy="31533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pic>
        <p:nvPicPr>
          <p:cNvPr id="4" name="Picture 3">
            <a:extLst>
              <a:ext uri="{FF2B5EF4-FFF2-40B4-BE49-F238E27FC236}">
                <a16:creationId xmlns:a16="http://schemas.microsoft.com/office/drawing/2014/main" id="{20075038-AAE3-49B3-A850-EF9AA43D5925}"/>
              </a:ext>
            </a:extLst>
          </p:cNvPr>
          <p:cNvPicPr>
            <a:picLocks noChangeAspect="1"/>
          </p:cNvPicPr>
          <p:nvPr/>
        </p:nvPicPr>
        <p:blipFill>
          <a:blip r:embed="rId3"/>
          <a:stretch>
            <a:fillRect/>
          </a:stretch>
        </p:blipFill>
        <p:spPr>
          <a:xfrm>
            <a:off x="4409827" y="3577945"/>
            <a:ext cx="6796216" cy="3280055"/>
          </a:xfrm>
          <a:prstGeom prst="rect">
            <a:avLst/>
          </a:prstGeom>
        </p:spPr>
      </p:pic>
      <p:cxnSp>
        <p:nvCxnSpPr>
          <p:cNvPr id="8" name="Straight Arrow Connector 7">
            <a:extLst>
              <a:ext uri="{FF2B5EF4-FFF2-40B4-BE49-F238E27FC236}">
                <a16:creationId xmlns:a16="http://schemas.microsoft.com/office/drawing/2014/main" id="{AB267390-DC2E-4A00-86F0-00E1E76B9D86}"/>
              </a:ext>
            </a:extLst>
          </p:cNvPr>
          <p:cNvCxnSpPr>
            <a:cxnSpLocks/>
          </p:cNvCxnSpPr>
          <p:nvPr/>
        </p:nvCxnSpPr>
        <p:spPr>
          <a:xfrm flipH="1" flipV="1">
            <a:off x="11058881" y="4037212"/>
            <a:ext cx="958971" cy="66574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41237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b="1" u="sng" dirty="0">
                <a:latin typeface="Comic Sans MS" panose="030F0702030302020204" pitchFamily="66" charset="0"/>
              </a:rPr>
              <a:t>Drop-Of Information</a:t>
            </a:r>
            <a:r>
              <a:rPr lang="en-GB" sz="2800" u="sng" dirty="0">
                <a:latin typeface="Comic Sans MS" panose="030F0702030302020204" pitchFamily="66" charset="0"/>
              </a:rPr>
              <a:t>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en-GB" sz="2000" dirty="0">
                <a:latin typeface="Linkpen 1a Print" panose="03050602060000000000" pitchFamily="66" charset="0"/>
              </a:rPr>
              <a:t>All children can attend the </a:t>
            </a:r>
            <a:r>
              <a:rPr lang="en-GB" sz="2000" dirty="0">
                <a:highlight>
                  <a:srgbClr val="FFFF00"/>
                </a:highlight>
                <a:latin typeface="Linkpen 1a Print" panose="03050602060000000000" pitchFamily="66" charset="0"/>
              </a:rPr>
              <a:t>Free Breakfast Club which starts at 8.00am</a:t>
            </a:r>
            <a:r>
              <a:rPr lang="en-GB" sz="2000" dirty="0">
                <a:latin typeface="Linkpen 1a Print" panose="03050602060000000000" pitchFamily="66" charset="0"/>
              </a:rPr>
              <a:t>.  Gates are locked at 8.15am so please arrive before then.  We still offer a paid breakfast club which starts at 7.45am</a:t>
            </a:r>
          </a:p>
          <a:p>
            <a:pPr>
              <a:lnSpc>
                <a:spcPct val="160000"/>
              </a:lnSpc>
            </a:pPr>
            <a:endParaRPr lang="en-GB" sz="2000" dirty="0">
              <a:latin typeface="Linkpen 1a Print" panose="03050602060000000000" pitchFamily="66" charset="0"/>
            </a:endParaRPr>
          </a:p>
          <a:p>
            <a:pPr>
              <a:lnSpc>
                <a:spcPct val="160000"/>
              </a:lnSpc>
            </a:pPr>
            <a:r>
              <a:rPr lang="en-GB" sz="2000" dirty="0">
                <a:latin typeface="Linkpen 1a Print" panose="03050602060000000000" pitchFamily="66" charset="0"/>
              </a:rPr>
              <a:t>If not attending breakfast club, children need to arrive at school at the </a:t>
            </a:r>
            <a:r>
              <a:rPr lang="en-GB" sz="2000" dirty="0">
                <a:highlight>
                  <a:srgbClr val="FFFF00"/>
                </a:highlight>
                <a:latin typeface="Linkpen 1a Print" panose="03050602060000000000" pitchFamily="66" charset="0"/>
              </a:rPr>
              <a:t>classroom doors at </a:t>
            </a:r>
            <a:r>
              <a:rPr lang="en-GB" sz="2000" b="1" dirty="0">
                <a:highlight>
                  <a:srgbClr val="FFFF00"/>
                </a:highlight>
                <a:latin typeface="Linkpen 1a Print" panose="03050602060000000000" pitchFamily="66" charset="0"/>
              </a:rPr>
              <a:t>8.30am</a:t>
            </a:r>
            <a:r>
              <a:rPr lang="en-GB" sz="2000" b="1" dirty="0">
                <a:latin typeface="Linkpen 1a Print" panose="03050602060000000000" pitchFamily="66" charset="0"/>
              </a:rPr>
              <a:t>.   This is when school now officially starts.</a:t>
            </a:r>
          </a:p>
          <a:p>
            <a:pPr marL="0" indent="0">
              <a:lnSpc>
                <a:spcPct val="160000"/>
              </a:lnSpc>
              <a:buNone/>
            </a:pPr>
            <a:endParaRPr lang="en-GB" sz="2000" b="1" dirty="0">
              <a:latin typeface="Linkpen 1a Print" panose="03050602060000000000" pitchFamily="66" charset="0"/>
            </a:endParaRPr>
          </a:p>
          <a:p>
            <a:pPr>
              <a:lnSpc>
                <a:spcPct val="160000"/>
              </a:lnSpc>
            </a:pPr>
            <a:r>
              <a:rPr lang="en-GB" sz="2000" dirty="0">
                <a:latin typeface="Linkpen 1a Print" panose="03050602060000000000" pitchFamily="66" charset="0"/>
              </a:rPr>
              <a:t>Gates will be locked soon after so if you are late you will need to take your child to the office.  </a:t>
            </a:r>
            <a:r>
              <a:rPr lang="en-GB" sz="2000" dirty="0">
                <a:highlight>
                  <a:srgbClr val="FFFF00"/>
                </a:highlight>
                <a:latin typeface="Linkpen 1a Print" panose="03050602060000000000" pitchFamily="66" charset="0"/>
              </a:rPr>
              <a:t>We aim to have all gates locked by 8.40am</a:t>
            </a:r>
            <a:r>
              <a:rPr lang="en-GB" sz="2000" dirty="0">
                <a:latin typeface="Linkpen 1a Print" panose="03050602060000000000" pitchFamily="66" charset="0"/>
              </a:rPr>
              <a:t>.</a:t>
            </a:r>
          </a:p>
          <a:p>
            <a:pPr>
              <a:lnSpc>
                <a:spcPct val="160000"/>
              </a:lnSpc>
            </a:pPr>
            <a:endParaRPr lang="en-GB" sz="2000" dirty="0">
              <a:latin typeface="Linkpen 1a Print" panose="03050602060000000000" pitchFamily="66" charset="0"/>
            </a:endParaRPr>
          </a:p>
          <a:p>
            <a:pPr>
              <a:lnSpc>
                <a:spcPct val="160000"/>
              </a:lnSpc>
            </a:pPr>
            <a:r>
              <a:rPr lang="en-GB" sz="2000" dirty="0">
                <a:latin typeface="Linkpen 1a Print" panose="03050602060000000000" pitchFamily="66" charset="0"/>
              </a:rPr>
              <a:t>Please make sure your children arrive at school on time as learning starts straight away and we don’t want them to miss out on valuable learning time.</a:t>
            </a:r>
          </a:p>
        </p:txBody>
      </p:sp>
    </p:spTree>
    <p:extLst>
      <p:ext uri="{BB962C8B-B14F-4D97-AF65-F5344CB8AC3E}">
        <p14:creationId xmlns:p14="http://schemas.microsoft.com/office/powerpoint/2010/main" val="3059546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b="1" u="sng" dirty="0">
                <a:latin typeface="Comic Sans MS" panose="030F0702030302020204" pitchFamily="66" charset="0"/>
              </a:rPr>
              <a:t>Pick Up Information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pPr>
            <a:r>
              <a:rPr lang="en-GB" sz="2000" dirty="0">
                <a:latin typeface="Linkpen 1a Print" panose="03050602060000000000" pitchFamily="66" charset="0"/>
              </a:rPr>
              <a:t>All children will finish school at 3.00pm.  </a:t>
            </a:r>
          </a:p>
          <a:p>
            <a:pPr>
              <a:lnSpc>
                <a:spcPct val="170000"/>
              </a:lnSpc>
            </a:pPr>
            <a:endParaRPr lang="en-GB" sz="2000" dirty="0">
              <a:latin typeface="Linkpen 1a Print" panose="03050602060000000000" pitchFamily="66" charset="0"/>
            </a:endParaRPr>
          </a:p>
          <a:p>
            <a:pPr>
              <a:lnSpc>
                <a:spcPct val="170000"/>
              </a:lnSpc>
            </a:pPr>
            <a:r>
              <a:rPr lang="en-GB" sz="2000" dirty="0">
                <a:latin typeface="Linkpen 1a Print" panose="03050602060000000000" pitchFamily="66" charset="0"/>
              </a:rPr>
              <a:t>We do offer a </a:t>
            </a:r>
            <a:r>
              <a:rPr lang="en-GB" sz="2000" dirty="0">
                <a:highlight>
                  <a:srgbClr val="FFFF00"/>
                </a:highlight>
                <a:latin typeface="Linkpen 1a Print" panose="03050602060000000000" pitchFamily="66" charset="0"/>
              </a:rPr>
              <a:t>paid after school club </a:t>
            </a:r>
            <a:r>
              <a:rPr lang="en-GB" sz="2000" dirty="0">
                <a:latin typeface="Linkpen 1a Print" panose="03050602060000000000" pitchFamily="66" charset="0"/>
              </a:rPr>
              <a:t>if you need a later pick up.  </a:t>
            </a:r>
          </a:p>
          <a:p>
            <a:pPr>
              <a:lnSpc>
                <a:spcPct val="170000"/>
              </a:lnSpc>
            </a:pPr>
            <a:endParaRPr lang="en-GB" sz="2000" dirty="0">
              <a:latin typeface="Linkpen 1a Print" panose="03050602060000000000" pitchFamily="66" charset="0"/>
            </a:endParaRPr>
          </a:p>
          <a:p>
            <a:pPr>
              <a:lnSpc>
                <a:spcPct val="170000"/>
              </a:lnSpc>
            </a:pPr>
            <a:r>
              <a:rPr lang="en-GB" sz="2000" dirty="0">
                <a:latin typeface="Linkpen 1a Print" panose="03050602060000000000" pitchFamily="66" charset="0"/>
              </a:rPr>
              <a:t>Children will be taken to the office if they are not picked up by 3.15pm.  If you are </a:t>
            </a:r>
            <a:r>
              <a:rPr lang="en-GB" sz="2000" dirty="0">
                <a:highlight>
                  <a:srgbClr val="FFFF00"/>
                </a:highlight>
                <a:latin typeface="Linkpen 1a Print" panose="03050602060000000000" pitchFamily="66" charset="0"/>
              </a:rPr>
              <a:t>regularly late to pick </a:t>
            </a:r>
            <a:r>
              <a:rPr lang="en-GB" sz="2000" dirty="0">
                <a:latin typeface="Linkpen 1a Print" panose="03050602060000000000" pitchFamily="66" charset="0"/>
              </a:rPr>
              <a:t>up your child they will be taken to the after school club and you may be charged.   The after school provision is in the Nook.</a:t>
            </a:r>
          </a:p>
          <a:p>
            <a:pPr>
              <a:lnSpc>
                <a:spcPct val="170000"/>
              </a:lnSpc>
            </a:pPr>
            <a:endParaRPr lang="en-GB" sz="2000" b="1" dirty="0">
              <a:latin typeface="Linkpen 1a Print" panose="03050602060000000000" pitchFamily="66" charset="0"/>
            </a:endParaRPr>
          </a:p>
          <a:p>
            <a:pPr>
              <a:lnSpc>
                <a:spcPct val="170000"/>
              </a:lnSpc>
            </a:pPr>
            <a:r>
              <a:rPr lang="en-GB" sz="2000" dirty="0">
                <a:latin typeface="Linkpen 1a Print" panose="03050602060000000000" pitchFamily="66" charset="0"/>
              </a:rPr>
              <a:t>If you have made arrangements for someone else to pick up your child, please let the office know beforehand and pass on their contact information. </a:t>
            </a:r>
          </a:p>
          <a:p>
            <a:pPr marL="0" indent="0">
              <a:lnSpc>
                <a:spcPct val="160000"/>
              </a:lnSpc>
              <a:buNone/>
            </a:pPr>
            <a:endParaRPr lang="en-GB" sz="2000" dirty="0">
              <a:latin typeface="Linkpen 1a Print" panose="03050602060000000000" pitchFamily="66" charset="0"/>
            </a:endParaRPr>
          </a:p>
        </p:txBody>
      </p:sp>
    </p:spTree>
    <p:extLst>
      <p:ext uri="{BB962C8B-B14F-4D97-AF65-F5344CB8AC3E}">
        <p14:creationId xmlns:p14="http://schemas.microsoft.com/office/powerpoint/2010/main" val="763778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b="1" u="sng" dirty="0">
                <a:latin typeface="Comic Sans MS" panose="030F0702030302020204" pitchFamily="66" charset="0"/>
              </a:rPr>
              <a:t>Attendance</a:t>
            </a:r>
            <a:r>
              <a:rPr lang="en-GB" sz="2800" u="sng" dirty="0">
                <a:latin typeface="Comic Sans MS" panose="030F0702030302020204" pitchFamily="66" charset="0"/>
              </a:rPr>
              <a:t>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159327"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buNone/>
            </a:pPr>
            <a:endParaRPr lang="en-GB" sz="2000" dirty="0">
              <a:latin typeface="Linkpen 1a Print" panose="03050602060000000000" pitchFamily="66" charset="0"/>
            </a:endParaRPr>
          </a:p>
        </p:txBody>
      </p:sp>
      <p:sp>
        <p:nvSpPr>
          <p:cNvPr id="3" name="TextBox 2">
            <a:extLst>
              <a:ext uri="{FF2B5EF4-FFF2-40B4-BE49-F238E27FC236}">
                <a16:creationId xmlns:a16="http://schemas.microsoft.com/office/drawing/2014/main" id="{9A747934-5C91-4321-8324-67B99BBA7203}"/>
              </a:ext>
            </a:extLst>
          </p:cNvPr>
          <p:cNvSpPr txBox="1"/>
          <p:nvPr/>
        </p:nvSpPr>
        <p:spPr>
          <a:xfrm>
            <a:off x="159326" y="831638"/>
            <a:ext cx="12032674" cy="5770811"/>
          </a:xfrm>
          <a:prstGeom prst="rect">
            <a:avLst/>
          </a:prstGeom>
          <a:noFill/>
        </p:spPr>
        <p:txBody>
          <a:bodyPr wrap="square" rtlCol="0">
            <a:spAutoFit/>
          </a:bodyPr>
          <a:lstStyle/>
          <a:p>
            <a:pPr>
              <a:lnSpc>
                <a:spcPct val="150000"/>
              </a:lnSpc>
            </a:pPr>
            <a:r>
              <a:rPr lang="en-GB" dirty="0">
                <a:latin typeface="Linkpen 1a Print" panose="03050602060000000000" pitchFamily="66" charset="0"/>
              </a:rPr>
              <a:t>Improving school attendance is a top priority. Every day counts.</a:t>
            </a:r>
          </a:p>
          <a:p>
            <a:pPr>
              <a:lnSpc>
                <a:spcPct val="150000"/>
              </a:lnSpc>
            </a:pPr>
            <a:endParaRPr lang="en-GB" dirty="0">
              <a:latin typeface="Linkpen 1a Print" panose="03050602060000000000" pitchFamily="66" charset="0"/>
            </a:endParaRPr>
          </a:p>
          <a:p>
            <a:pPr>
              <a:lnSpc>
                <a:spcPct val="150000"/>
              </a:lnSpc>
            </a:pPr>
            <a:r>
              <a:rPr lang="en-GB" dirty="0">
                <a:latin typeface="Linkpen 1a Print" panose="03050602060000000000" pitchFamily="66" charset="0"/>
              </a:rPr>
              <a:t>Missed time off school is a missed opportunity to learn. </a:t>
            </a:r>
          </a:p>
          <a:p>
            <a:pPr>
              <a:lnSpc>
                <a:spcPct val="150000"/>
              </a:lnSpc>
            </a:pPr>
            <a:endParaRPr lang="en-GB" dirty="0">
              <a:latin typeface="Linkpen 1a Print" panose="03050602060000000000" pitchFamily="66" charset="0"/>
            </a:endParaRPr>
          </a:p>
          <a:p>
            <a:pPr>
              <a:lnSpc>
                <a:spcPct val="150000"/>
              </a:lnSpc>
            </a:pPr>
            <a:r>
              <a:rPr lang="en-GB" b="0" i="0" dirty="0">
                <a:solidFill>
                  <a:srgbClr val="242424"/>
                </a:solidFill>
                <a:effectLst/>
                <a:latin typeface="Linkpen 1a Print" panose="03050602060000000000" pitchFamily="66" charset="0"/>
              </a:rPr>
              <a:t>We have lots of incentives to </a:t>
            </a:r>
            <a:r>
              <a:rPr lang="en-GB" b="0" i="0" dirty="0">
                <a:solidFill>
                  <a:srgbClr val="242424"/>
                </a:solidFill>
                <a:effectLst/>
                <a:highlight>
                  <a:srgbClr val="FFFF00"/>
                </a:highlight>
                <a:latin typeface="Linkpen 1a Print" panose="03050602060000000000" pitchFamily="66" charset="0"/>
              </a:rPr>
              <a:t>celebrate</a:t>
            </a:r>
            <a:r>
              <a:rPr lang="en-GB" b="0" i="0" dirty="0">
                <a:solidFill>
                  <a:srgbClr val="242424"/>
                </a:solidFill>
                <a:effectLst/>
                <a:latin typeface="Linkpen 1a Print" panose="03050602060000000000" pitchFamily="66" charset="0"/>
              </a:rPr>
              <a:t> excellent attendance that will continue this year, including class trophies and attendance badges/ medals.</a:t>
            </a:r>
            <a:r>
              <a:rPr lang="en-GB" dirty="0">
                <a:latin typeface="Linkpen 1a Print" panose="03050602060000000000" pitchFamily="66" charset="0"/>
              </a:rPr>
              <a:t> We will be sharing more about this soon.</a:t>
            </a:r>
          </a:p>
          <a:p>
            <a:pPr>
              <a:lnSpc>
                <a:spcPct val="150000"/>
              </a:lnSpc>
            </a:pPr>
            <a:endParaRPr lang="en-GB" dirty="0">
              <a:latin typeface="Linkpen 1a Print" panose="03050602060000000000" pitchFamily="66" charset="0"/>
            </a:endParaRPr>
          </a:p>
          <a:p>
            <a:pPr>
              <a:lnSpc>
                <a:spcPct val="150000"/>
              </a:lnSpc>
            </a:pPr>
            <a:endParaRPr lang="en-GB" dirty="0">
              <a:latin typeface="Linkpen 1a Print" panose="03050602060000000000" pitchFamily="66" charset="0"/>
            </a:endParaRPr>
          </a:p>
          <a:p>
            <a:pPr>
              <a:lnSpc>
                <a:spcPct val="150000"/>
              </a:lnSpc>
            </a:pPr>
            <a:r>
              <a:rPr lang="en-GB" dirty="0">
                <a:highlight>
                  <a:srgbClr val="FFFF00"/>
                </a:highlight>
                <a:latin typeface="Linkpen 1a Print" panose="03050602060000000000" pitchFamily="66" charset="0"/>
              </a:rPr>
              <a:t>How to report absences</a:t>
            </a:r>
            <a:r>
              <a:rPr lang="en-GB" dirty="0">
                <a:latin typeface="Linkpen 1a Print" panose="03050602060000000000" pitchFamily="66" charset="0"/>
              </a:rPr>
              <a:t>:</a:t>
            </a:r>
          </a:p>
          <a:p>
            <a:pPr>
              <a:lnSpc>
                <a:spcPct val="150000"/>
              </a:lnSpc>
              <a:buFontTx/>
              <a:buChar char="-"/>
            </a:pPr>
            <a:r>
              <a:rPr lang="en-GB" dirty="0">
                <a:latin typeface="Linkpen 1a Print" panose="03050602060000000000" pitchFamily="66" charset="0"/>
              </a:rPr>
              <a:t>Phone the office or leave a message on the school answer machine</a:t>
            </a:r>
          </a:p>
          <a:p>
            <a:pPr>
              <a:lnSpc>
                <a:spcPct val="150000"/>
              </a:lnSpc>
              <a:buFontTx/>
              <a:buChar char="-"/>
            </a:pPr>
            <a:r>
              <a:rPr lang="en-GB" dirty="0">
                <a:latin typeface="Linkpen 1a Print" panose="03050602060000000000" pitchFamily="66" charset="0"/>
              </a:rPr>
              <a:t>Send an in app message on Arbor</a:t>
            </a:r>
          </a:p>
          <a:p>
            <a:pPr>
              <a:lnSpc>
                <a:spcPct val="150000"/>
              </a:lnSpc>
              <a:buFontTx/>
              <a:buChar char="-"/>
            </a:pPr>
            <a:r>
              <a:rPr lang="en-GB" dirty="0">
                <a:latin typeface="Linkpen 1a Print" panose="03050602060000000000" pitchFamily="66" charset="0"/>
              </a:rPr>
              <a:t>We have a duty of care to all children so we may call you to check how your child is</a:t>
            </a:r>
          </a:p>
          <a:p>
            <a:endParaRPr lang="en-GB" dirty="0"/>
          </a:p>
        </p:txBody>
      </p:sp>
    </p:spTree>
    <p:extLst>
      <p:ext uri="{BB962C8B-B14F-4D97-AF65-F5344CB8AC3E}">
        <p14:creationId xmlns:p14="http://schemas.microsoft.com/office/powerpoint/2010/main" val="2847412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630F4-54A8-4ECF-9166-64D01277A94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B10041E-33B7-452E-8357-A6AA2120D557}"/>
              </a:ext>
            </a:extLst>
          </p:cNvPr>
          <p:cNvSpPr>
            <a:spLocks noGrp="1"/>
          </p:cNvSpPr>
          <p:nvPr>
            <p:ph idx="1"/>
          </p:nvPr>
        </p:nvSpPr>
        <p:spPr/>
        <p:txBody>
          <a:bodyPr/>
          <a:lstStyle/>
          <a:p>
            <a:endParaRPr lang="en-GB"/>
          </a:p>
        </p:txBody>
      </p:sp>
      <p:pic>
        <p:nvPicPr>
          <p:cNvPr id="4" name="Content Placeholder 4">
            <a:extLst>
              <a:ext uri="{FF2B5EF4-FFF2-40B4-BE49-F238E27FC236}">
                <a16:creationId xmlns:a16="http://schemas.microsoft.com/office/drawing/2014/main" id="{9B06307C-4B9A-45CA-83F7-F3A913E8FA02}"/>
              </a:ext>
            </a:extLst>
          </p:cNvPr>
          <p:cNvPicPr>
            <a:picLocks noChangeAspect="1"/>
          </p:cNvPicPr>
          <p:nvPr/>
        </p:nvPicPr>
        <p:blipFill>
          <a:blip r:embed="rId2"/>
          <a:stretch>
            <a:fillRect/>
          </a:stretch>
        </p:blipFill>
        <p:spPr>
          <a:xfrm>
            <a:off x="3092056" y="0"/>
            <a:ext cx="6007888" cy="6849687"/>
          </a:xfrm>
          <a:prstGeom prst="rect">
            <a:avLst/>
          </a:prstGeom>
        </p:spPr>
      </p:pic>
    </p:spTree>
    <p:extLst>
      <p:ext uri="{BB962C8B-B14F-4D97-AF65-F5344CB8AC3E}">
        <p14:creationId xmlns:p14="http://schemas.microsoft.com/office/powerpoint/2010/main" val="2494620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4174DC1-0FC1-4A89-BE4F-518B73689A6A}"/>
              </a:ext>
            </a:extLst>
          </p:cNvPr>
          <p:cNvSpPr/>
          <p:nvPr/>
        </p:nvSpPr>
        <p:spPr>
          <a:xfrm>
            <a:off x="0" y="621049"/>
            <a:ext cx="1234027" cy="5909310"/>
          </a:xfrm>
          <a:prstGeom prst="rect">
            <a:avLst/>
          </a:prstGeom>
          <a:noFill/>
        </p:spPr>
        <p:txBody>
          <a:bodyPr wrap="squar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a:t>
            </a:r>
          </a:p>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a:t>
            </a:r>
          </a:p>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a:t>
            </a:r>
          </a:p>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R</a:t>
            </a:r>
          </a:p>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K</a:t>
            </a:r>
          </a:p>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L</a:t>
            </a:r>
          </a:p>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a:t>
            </a:r>
          </a:p>
        </p:txBody>
      </p:sp>
      <p:sp>
        <p:nvSpPr>
          <p:cNvPr id="5" name="Content Placeholder 2">
            <a:extLst>
              <a:ext uri="{FF2B5EF4-FFF2-40B4-BE49-F238E27FC236}">
                <a16:creationId xmlns:a16="http://schemas.microsoft.com/office/drawing/2014/main" id="{931CEF4F-8B44-4725-BEBC-043B17FCCA0F}"/>
              </a:ext>
            </a:extLst>
          </p:cNvPr>
          <p:cNvSpPr>
            <a:spLocks noGrp="1"/>
          </p:cNvSpPr>
          <p:nvPr>
            <p:ph idx="1"/>
          </p:nvPr>
        </p:nvSpPr>
        <p:spPr>
          <a:xfrm>
            <a:off x="831463" y="1102638"/>
            <a:ext cx="7977025" cy="7780712"/>
          </a:xfrm>
        </p:spPr>
        <p:txBody>
          <a:bodyPr>
            <a:normAutofit/>
          </a:bodyPr>
          <a:lstStyle/>
          <a:p>
            <a:pPr>
              <a:buFont typeface="Wingdings" panose="05000000000000000000" pitchFamily="2" charset="2"/>
              <a:buChar char="Ø"/>
            </a:pPr>
            <a:r>
              <a:rPr lang="en-GB" sz="2000" dirty="0">
                <a:latin typeface="Linkpen 1a Print" panose="03050602060000000000" pitchFamily="66" charset="0"/>
              </a:rPr>
              <a:t>Self-motivated</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Polite</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Ambitious</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Resilient</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Kind and Caring</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Learners</a:t>
            </a:r>
          </a:p>
          <a:p>
            <a:pPr>
              <a:buFont typeface="Wingdings" panose="05000000000000000000" pitchFamily="2" charset="2"/>
              <a:buChar char="Ø"/>
            </a:pPr>
            <a:endParaRPr lang="en-GB" sz="2000" dirty="0">
              <a:latin typeface="Linkpen 1a Print" panose="03050602060000000000" pitchFamily="66" charset="0"/>
            </a:endParaRPr>
          </a:p>
          <a:p>
            <a:pPr>
              <a:buFont typeface="Wingdings" panose="05000000000000000000" pitchFamily="2" charset="2"/>
              <a:buChar char="Ø"/>
            </a:pPr>
            <a:r>
              <a:rPr lang="en-GB" sz="2000" dirty="0">
                <a:latin typeface="Linkpen 1a Print" panose="03050602060000000000" pitchFamily="66" charset="0"/>
              </a:rPr>
              <a:t>Enthusiastic</a:t>
            </a:r>
          </a:p>
        </p:txBody>
      </p:sp>
      <p:sp>
        <p:nvSpPr>
          <p:cNvPr id="6" name="TextBox 5">
            <a:extLst>
              <a:ext uri="{FF2B5EF4-FFF2-40B4-BE49-F238E27FC236}">
                <a16:creationId xmlns:a16="http://schemas.microsoft.com/office/drawing/2014/main" id="{DC0BDFBC-6017-4C1D-A4F0-AD9178475E80}"/>
              </a:ext>
            </a:extLst>
          </p:cNvPr>
          <p:cNvSpPr txBox="1"/>
          <p:nvPr/>
        </p:nvSpPr>
        <p:spPr>
          <a:xfrm>
            <a:off x="5850789" y="1393589"/>
            <a:ext cx="5915397" cy="2239074"/>
          </a:xfrm>
          <a:prstGeom prst="rect">
            <a:avLst/>
          </a:prstGeom>
          <a:noFill/>
        </p:spPr>
        <p:txBody>
          <a:bodyPr wrap="square" rtlCol="0">
            <a:spAutoFit/>
          </a:bodyPr>
          <a:lstStyle/>
          <a:p>
            <a:r>
              <a:rPr lang="en-GB" b="1" dirty="0">
                <a:latin typeface="Linkpen 1a Print" panose="03050602060000000000" pitchFamily="66" charset="0"/>
              </a:rPr>
              <a:t>Golden Rules:</a:t>
            </a:r>
          </a:p>
          <a:p>
            <a:endParaRPr lang="en-GB" dirty="0">
              <a:latin typeface="Linkpen 1a Print" panose="03050602060000000000" pitchFamily="66" charset="0"/>
            </a:endParaRPr>
          </a:p>
          <a:p>
            <a:pPr marL="285750" indent="-285750">
              <a:lnSpc>
                <a:spcPct val="200000"/>
              </a:lnSpc>
              <a:buFont typeface="Wingdings" panose="05000000000000000000" pitchFamily="2" charset="2"/>
              <a:buChar char="ü"/>
            </a:pPr>
            <a:r>
              <a:rPr lang="en-GB" dirty="0">
                <a:latin typeface="Linkpen 1a Print" panose="03050602060000000000" pitchFamily="66" charset="0"/>
              </a:rPr>
              <a:t>Care for everyone and everything</a:t>
            </a:r>
          </a:p>
          <a:p>
            <a:pPr marL="285750" indent="-285750">
              <a:lnSpc>
                <a:spcPct val="200000"/>
              </a:lnSpc>
              <a:buFont typeface="Wingdings" panose="05000000000000000000" pitchFamily="2" charset="2"/>
              <a:buChar char="ü"/>
            </a:pPr>
            <a:r>
              <a:rPr lang="en-GB" dirty="0">
                <a:latin typeface="Linkpen 1a Print" panose="03050602060000000000" pitchFamily="66" charset="0"/>
              </a:rPr>
              <a:t>Show good manners at all times</a:t>
            </a:r>
          </a:p>
          <a:p>
            <a:pPr marL="285750" indent="-285750">
              <a:lnSpc>
                <a:spcPct val="200000"/>
              </a:lnSpc>
              <a:buFont typeface="Wingdings" panose="05000000000000000000" pitchFamily="2" charset="2"/>
              <a:buChar char="ü"/>
            </a:pPr>
            <a:r>
              <a:rPr lang="en-GB" dirty="0">
                <a:latin typeface="Linkpen 1a Print" panose="03050602060000000000" pitchFamily="66" charset="0"/>
              </a:rPr>
              <a:t>Follow instructions straight away </a:t>
            </a:r>
          </a:p>
        </p:txBody>
      </p:sp>
      <p:sp>
        <p:nvSpPr>
          <p:cNvPr id="9" name="TextBox 8">
            <a:extLst>
              <a:ext uri="{FF2B5EF4-FFF2-40B4-BE49-F238E27FC236}">
                <a16:creationId xmlns:a16="http://schemas.microsoft.com/office/drawing/2014/main" id="{EFCF836D-69E7-4960-BEA9-0DB655B1EFD4}"/>
              </a:ext>
            </a:extLst>
          </p:cNvPr>
          <p:cNvSpPr txBox="1"/>
          <p:nvPr/>
        </p:nvSpPr>
        <p:spPr>
          <a:xfrm>
            <a:off x="5257800" y="4992994"/>
            <a:ext cx="6718067" cy="1131079"/>
          </a:xfrm>
          <a:prstGeom prst="rect">
            <a:avLst/>
          </a:prstGeom>
          <a:noFill/>
        </p:spPr>
        <p:txBody>
          <a:bodyPr wrap="square">
            <a:spAutoFit/>
          </a:bodyPr>
          <a:lstStyle/>
          <a:p>
            <a:pPr marL="285750" indent="-285750">
              <a:lnSpc>
                <a:spcPct val="200000"/>
              </a:lnSpc>
              <a:buFont typeface="Wingdings" panose="05000000000000000000" pitchFamily="2" charset="2"/>
              <a:buChar char="v"/>
            </a:pPr>
            <a:r>
              <a:rPr lang="en-GB" dirty="0">
                <a:solidFill>
                  <a:schemeClr val="tx1">
                    <a:lumMod val="75000"/>
                    <a:lumOff val="25000"/>
                  </a:schemeClr>
                </a:solidFill>
                <a:latin typeface="Linkpen 1a Print" panose="03050602060000000000" pitchFamily="66" charset="0"/>
              </a:rPr>
              <a:t>We love to celebrate the children’s successes and we praise children for how they SPARKLE! </a:t>
            </a:r>
          </a:p>
        </p:txBody>
      </p:sp>
      <p:sp>
        <p:nvSpPr>
          <p:cNvPr id="11" name="TextBox 10">
            <a:extLst>
              <a:ext uri="{FF2B5EF4-FFF2-40B4-BE49-F238E27FC236}">
                <a16:creationId xmlns:a16="http://schemas.microsoft.com/office/drawing/2014/main" id="{0CD85990-070F-4679-8CFB-A581839221ED}"/>
              </a:ext>
            </a:extLst>
          </p:cNvPr>
          <p:cNvSpPr txBox="1"/>
          <p:nvPr/>
        </p:nvSpPr>
        <p:spPr>
          <a:xfrm>
            <a:off x="2712487" y="77600"/>
            <a:ext cx="6096000" cy="584775"/>
          </a:xfrm>
          <a:prstGeom prst="rect">
            <a:avLst/>
          </a:prstGeom>
          <a:noFill/>
        </p:spPr>
        <p:txBody>
          <a:bodyPr wrap="square">
            <a:spAutoFit/>
          </a:bodyPr>
          <a:lstStyle/>
          <a:p>
            <a:pPr algn="ctr"/>
            <a:r>
              <a:rPr lang="en-GB" sz="3200" b="1" u="sng" dirty="0">
                <a:latin typeface="Comic Sans MS" panose="030F0702030302020204" pitchFamily="66" charset="0"/>
              </a:rPr>
              <a:t>Our School Ethos </a:t>
            </a:r>
            <a:endParaRPr lang="en-GB" sz="3200" b="1" dirty="0"/>
          </a:p>
        </p:txBody>
      </p:sp>
    </p:spTree>
    <p:extLst>
      <p:ext uri="{BB962C8B-B14F-4D97-AF65-F5344CB8AC3E}">
        <p14:creationId xmlns:p14="http://schemas.microsoft.com/office/powerpoint/2010/main" val="2244436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b="1" u="sng" dirty="0">
                <a:latin typeface="Comic Sans MS" panose="030F0702030302020204" pitchFamily="66" charset="0"/>
              </a:rPr>
              <a:t>Behaviour at Glade Hill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159327"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buNone/>
            </a:pPr>
            <a:endParaRPr lang="en-GB" sz="2000" dirty="0">
              <a:latin typeface="Linkpen 1a Print" panose="03050602060000000000" pitchFamily="66" charset="0"/>
            </a:endParaRPr>
          </a:p>
        </p:txBody>
      </p:sp>
      <p:sp>
        <p:nvSpPr>
          <p:cNvPr id="3" name="TextBox 2">
            <a:extLst>
              <a:ext uri="{FF2B5EF4-FFF2-40B4-BE49-F238E27FC236}">
                <a16:creationId xmlns:a16="http://schemas.microsoft.com/office/drawing/2014/main" id="{9A747934-5C91-4321-8324-67B99BBA7203}"/>
              </a:ext>
            </a:extLst>
          </p:cNvPr>
          <p:cNvSpPr txBox="1"/>
          <p:nvPr/>
        </p:nvSpPr>
        <p:spPr>
          <a:xfrm>
            <a:off x="159327" y="782395"/>
            <a:ext cx="12032674" cy="6555641"/>
          </a:xfrm>
          <a:prstGeom prst="rect">
            <a:avLst/>
          </a:prstGeom>
          <a:noFill/>
        </p:spPr>
        <p:txBody>
          <a:bodyPr wrap="square" rtlCol="0">
            <a:spAutoFit/>
          </a:bodyPr>
          <a:lstStyle/>
          <a:p>
            <a:pPr>
              <a:lnSpc>
                <a:spcPct val="150000"/>
              </a:lnSpc>
            </a:pPr>
            <a:r>
              <a:rPr lang="en-GB" sz="2000" b="1" dirty="0">
                <a:latin typeface="Linkpen 1a Print" panose="03050602060000000000" pitchFamily="66" charset="0"/>
              </a:rPr>
              <a:t>Rewards </a:t>
            </a:r>
          </a:p>
          <a:p>
            <a:pPr marL="285750" indent="-285750">
              <a:lnSpc>
                <a:spcPct val="150000"/>
              </a:lnSpc>
              <a:buFont typeface="Wingdings" panose="05000000000000000000" pitchFamily="2" charset="2"/>
              <a:buChar char="Ø"/>
            </a:pPr>
            <a:r>
              <a:rPr lang="en-GB" dirty="0">
                <a:latin typeface="Linkpen 1a Print" panose="03050602060000000000" pitchFamily="66" charset="0"/>
              </a:rPr>
              <a:t>Each class has their own learning ladder </a:t>
            </a:r>
          </a:p>
          <a:p>
            <a:pPr marL="285750" indent="-285750">
              <a:lnSpc>
                <a:spcPct val="150000"/>
              </a:lnSpc>
              <a:buFont typeface="Wingdings" panose="05000000000000000000" pitchFamily="2" charset="2"/>
              <a:buChar char="Ø"/>
            </a:pPr>
            <a:r>
              <a:rPr lang="en-GB" dirty="0">
                <a:latin typeface="Linkpen 1a Print" panose="03050602060000000000" pitchFamily="66" charset="0"/>
              </a:rPr>
              <a:t>Celebration certificates </a:t>
            </a:r>
          </a:p>
          <a:p>
            <a:pPr marL="285750" indent="-285750">
              <a:lnSpc>
                <a:spcPct val="150000"/>
              </a:lnSpc>
              <a:buFont typeface="Wingdings" panose="05000000000000000000" pitchFamily="2" charset="2"/>
              <a:buChar char="Ø"/>
            </a:pPr>
            <a:r>
              <a:rPr lang="en-GB" dirty="0">
                <a:latin typeface="Linkpen 1a Print" panose="03050602060000000000" pitchFamily="66" charset="0"/>
              </a:rPr>
              <a:t>Class and headteacher prizes </a:t>
            </a:r>
          </a:p>
          <a:p>
            <a:pPr marL="285750" indent="-285750">
              <a:lnSpc>
                <a:spcPct val="150000"/>
              </a:lnSpc>
              <a:buFont typeface="Wingdings" panose="05000000000000000000" pitchFamily="2" charset="2"/>
              <a:buChar char="Ø"/>
            </a:pPr>
            <a:r>
              <a:rPr lang="en-GB" dirty="0">
                <a:latin typeface="Linkpen 1a Print" panose="03050602060000000000" pitchFamily="66" charset="0"/>
              </a:rPr>
              <a:t>Stickers </a:t>
            </a:r>
          </a:p>
          <a:p>
            <a:pPr marL="285750" indent="-285750">
              <a:lnSpc>
                <a:spcPct val="150000"/>
              </a:lnSpc>
              <a:buFont typeface="Wingdings" panose="05000000000000000000" pitchFamily="2" charset="2"/>
              <a:buChar char="Ø"/>
            </a:pPr>
            <a:r>
              <a:rPr lang="en-GB" dirty="0">
                <a:latin typeface="Linkpen 1a Print" panose="03050602060000000000" pitchFamily="66" charset="0"/>
              </a:rPr>
              <a:t>Messages home </a:t>
            </a:r>
          </a:p>
          <a:p>
            <a:pPr marL="285750" indent="-285750">
              <a:lnSpc>
                <a:spcPct val="150000"/>
              </a:lnSpc>
              <a:buFont typeface="Wingdings" panose="05000000000000000000" pitchFamily="2" charset="2"/>
              <a:buChar char="Ø"/>
            </a:pPr>
            <a:endParaRPr lang="en-GB" dirty="0">
              <a:latin typeface="Linkpen 1a Print" panose="03050602060000000000" pitchFamily="66" charset="0"/>
            </a:endParaRPr>
          </a:p>
          <a:p>
            <a:pPr>
              <a:lnSpc>
                <a:spcPct val="150000"/>
              </a:lnSpc>
            </a:pPr>
            <a:r>
              <a:rPr lang="en-GB" sz="2000" b="1" dirty="0">
                <a:latin typeface="Linkpen 1a Print" panose="03050602060000000000" pitchFamily="66" charset="0"/>
              </a:rPr>
              <a:t>Consequences</a:t>
            </a:r>
            <a:r>
              <a:rPr lang="en-GB" dirty="0">
                <a:latin typeface="Linkpen 1a Print" panose="03050602060000000000" pitchFamily="66" charset="0"/>
              </a:rPr>
              <a:t> </a:t>
            </a:r>
          </a:p>
          <a:p>
            <a:pPr marL="285750" indent="-285750">
              <a:lnSpc>
                <a:spcPct val="200000"/>
              </a:lnSpc>
              <a:buFont typeface="Wingdings" panose="05000000000000000000" pitchFamily="2" charset="2"/>
              <a:buChar char="Ø"/>
            </a:pPr>
            <a:r>
              <a:rPr lang="en-GB" dirty="0">
                <a:latin typeface="Linkpen 1a Print" panose="03050602060000000000" pitchFamily="66" charset="0"/>
              </a:rPr>
              <a:t>Level 1 behaviours and consequences will be managed in school.  You will be informed if behaviours continue after consequences</a:t>
            </a:r>
          </a:p>
          <a:p>
            <a:pPr marL="285750" indent="-285750">
              <a:lnSpc>
                <a:spcPct val="200000"/>
              </a:lnSpc>
              <a:buFont typeface="Wingdings" panose="05000000000000000000" pitchFamily="2" charset="2"/>
              <a:buChar char="Ø"/>
            </a:pPr>
            <a:r>
              <a:rPr lang="en-GB" dirty="0">
                <a:latin typeface="Linkpen 1a Print" panose="03050602060000000000" pitchFamily="66" charset="0"/>
              </a:rPr>
              <a:t>Level 2 Behaviours and Consequences – Parents will be informed by class teachers</a:t>
            </a:r>
          </a:p>
          <a:p>
            <a:pPr marL="285750" indent="-285750">
              <a:lnSpc>
                <a:spcPct val="200000"/>
              </a:lnSpc>
              <a:buFont typeface="Wingdings" panose="05000000000000000000" pitchFamily="2" charset="2"/>
              <a:buChar char="Ø"/>
            </a:pPr>
            <a:r>
              <a:rPr lang="en-GB" dirty="0">
                <a:latin typeface="Linkpen 1a Print" panose="03050602060000000000" pitchFamily="66" charset="0"/>
              </a:rPr>
              <a:t>Level 3 Behaviours and Consequences – Parents will be informed by Senior teachers or leaders</a:t>
            </a:r>
          </a:p>
          <a:p>
            <a:endParaRPr lang="en-GB" dirty="0"/>
          </a:p>
        </p:txBody>
      </p:sp>
    </p:spTree>
    <p:extLst>
      <p:ext uri="{BB962C8B-B14F-4D97-AF65-F5344CB8AC3E}">
        <p14:creationId xmlns:p14="http://schemas.microsoft.com/office/powerpoint/2010/main" val="156936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6DB7E-6C8E-4ED3-A3B3-10A7996F93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D6486D2-20C1-4AEB-99B6-8FF305AF71D4}"/>
              </a:ext>
            </a:extLst>
          </p:cNvPr>
          <p:cNvSpPr>
            <a:spLocks noGrp="1"/>
          </p:cNvSpPr>
          <p:nvPr>
            <p:ph idx="1"/>
          </p:nvPr>
        </p:nvSpPr>
        <p:spPr/>
        <p:txBody>
          <a:bodyPr/>
          <a:lstStyle/>
          <a:p>
            <a:endParaRPr lang="en-GB"/>
          </a:p>
        </p:txBody>
      </p:sp>
      <p:pic>
        <p:nvPicPr>
          <p:cNvPr id="4" name="Content Placeholder 4">
            <a:extLst>
              <a:ext uri="{FF2B5EF4-FFF2-40B4-BE49-F238E27FC236}">
                <a16:creationId xmlns:a16="http://schemas.microsoft.com/office/drawing/2014/main" id="{17676D13-30CF-4B18-9FF5-942CD8BEE851}"/>
              </a:ext>
            </a:extLst>
          </p:cNvPr>
          <p:cNvPicPr>
            <a:picLocks noChangeAspect="1"/>
          </p:cNvPicPr>
          <p:nvPr/>
        </p:nvPicPr>
        <p:blipFill>
          <a:blip r:embed="rId2"/>
          <a:stretch>
            <a:fillRect/>
          </a:stretch>
        </p:blipFill>
        <p:spPr>
          <a:xfrm>
            <a:off x="838200" y="32345"/>
            <a:ext cx="10717781" cy="6825655"/>
          </a:xfrm>
          <a:prstGeom prst="rect">
            <a:avLst/>
          </a:prstGeom>
        </p:spPr>
      </p:pic>
    </p:spTree>
    <p:extLst>
      <p:ext uri="{BB962C8B-B14F-4D97-AF65-F5344CB8AC3E}">
        <p14:creationId xmlns:p14="http://schemas.microsoft.com/office/powerpoint/2010/main" val="2232601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b="1" u="sng" dirty="0">
                <a:latin typeface="Comic Sans MS" panose="030F0702030302020204" pitchFamily="66" charset="0"/>
              </a:rPr>
              <a:t>Curriculum and Learning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159327"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buNone/>
            </a:pPr>
            <a:endParaRPr lang="en-GB" sz="2000" dirty="0">
              <a:latin typeface="Linkpen 1a Print" panose="03050602060000000000" pitchFamily="66" charset="0"/>
            </a:endParaRPr>
          </a:p>
        </p:txBody>
      </p:sp>
      <p:sp>
        <p:nvSpPr>
          <p:cNvPr id="3" name="TextBox 2">
            <a:extLst>
              <a:ext uri="{FF2B5EF4-FFF2-40B4-BE49-F238E27FC236}">
                <a16:creationId xmlns:a16="http://schemas.microsoft.com/office/drawing/2014/main" id="{9A747934-5C91-4321-8324-67B99BBA7203}"/>
              </a:ext>
            </a:extLst>
          </p:cNvPr>
          <p:cNvSpPr txBox="1"/>
          <p:nvPr/>
        </p:nvSpPr>
        <p:spPr>
          <a:xfrm>
            <a:off x="159327" y="1083836"/>
            <a:ext cx="12032674" cy="5216813"/>
          </a:xfrm>
          <a:prstGeom prst="rect">
            <a:avLst/>
          </a:prstGeom>
          <a:noFill/>
        </p:spPr>
        <p:txBody>
          <a:bodyPr wrap="square" rtlCol="0">
            <a:spAutoFit/>
          </a:bodyPr>
          <a:lstStyle/>
          <a:p>
            <a:pPr>
              <a:lnSpc>
                <a:spcPct val="150000"/>
              </a:lnSpc>
            </a:pPr>
            <a:r>
              <a:rPr lang="en-GB" sz="2400" dirty="0">
                <a:latin typeface="Linkpen 1a Print" panose="03050602060000000000" pitchFamily="66" charset="0"/>
              </a:rPr>
              <a:t>Learning across all subjects is organised into 3 stages: </a:t>
            </a:r>
          </a:p>
          <a:p>
            <a:pPr marL="0" indent="0" algn="ctr">
              <a:lnSpc>
                <a:spcPct val="150000"/>
              </a:lnSpc>
              <a:buNone/>
            </a:pPr>
            <a:r>
              <a:rPr lang="en-GB" sz="2400" dirty="0">
                <a:solidFill>
                  <a:srgbClr val="FF9933"/>
                </a:solidFill>
                <a:latin typeface="Linkpen 1a Print" panose="03050602060000000000" pitchFamily="66" charset="0"/>
              </a:rPr>
              <a:t>Excite and Engage</a:t>
            </a:r>
          </a:p>
          <a:p>
            <a:pPr marL="0" indent="0" algn="ctr">
              <a:lnSpc>
                <a:spcPct val="150000"/>
              </a:lnSpc>
              <a:buNone/>
            </a:pPr>
            <a:r>
              <a:rPr lang="en-GB" sz="2400" dirty="0">
                <a:solidFill>
                  <a:srgbClr val="00CC00"/>
                </a:solidFill>
                <a:latin typeface="Linkpen 1a Print" panose="03050602060000000000" pitchFamily="66" charset="0"/>
              </a:rPr>
              <a:t>Learn and Connect</a:t>
            </a:r>
          </a:p>
          <a:p>
            <a:pPr marL="0" indent="0" algn="ctr">
              <a:lnSpc>
                <a:spcPct val="150000"/>
              </a:lnSpc>
              <a:buNone/>
            </a:pPr>
            <a:r>
              <a:rPr lang="en-GB" sz="2400" dirty="0">
                <a:solidFill>
                  <a:srgbClr val="0070C0"/>
                </a:solidFill>
                <a:latin typeface="Linkpen 1a Print" panose="03050602060000000000" pitchFamily="66" charset="0"/>
              </a:rPr>
              <a:t>Communicate and Remember</a:t>
            </a:r>
          </a:p>
          <a:p>
            <a:pPr marL="0" indent="0" algn="ctr">
              <a:lnSpc>
                <a:spcPct val="150000"/>
              </a:lnSpc>
              <a:buNone/>
            </a:pPr>
            <a:endParaRPr lang="en-GB" sz="2800" dirty="0">
              <a:solidFill>
                <a:srgbClr val="0070C0"/>
              </a:solidFill>
              <a:latin typeface="Linkpen 1a Print" panose="03050602060000000000" pitchFamily="66" charset="0"/>
            </a:endParaRPr>
          </a:p>
          <a:p>
            <a:pPr marL="0" indent="0" algn="ctr">
              <a:lnSpc>
                <a:spcPct val="150000"/>
              </a:lnSpc>
              <a:buNone/>
            </a:pPr>
            <a:endParaRPr lang="en-GB" sz="2800" dirty="0">
              <a:solidFill>
                <a:srgbClr val="0070C0"/>
              </a:solidFill>
              <a:latin typeface="Linkpen 1a Print" panose="03050602060000000000" pitchFamily="66" charset="0"/>
            </a:endParaRPr>
          </a:p>
          <a:p>
            <a:pPr marL="0" indent="0" algn="ctr">
              <a:lnSpc>
                <a:spcPct val="150000"/>
              </a:lnSpc>
              <a:buNone/>
            </a:pPr>
            <a:endParaRPr lang="en-GB" sz="2400" dirty="0">
              <a:solidFill>
                <a:srgbClr val="0070C0"/>
              </a:solidFill>
              <a:latin typeface="Linkpen 1a Print" panose="03050602060000000000" pitchFamily="66" charset="0"/>
            </a:endParaRPr>
          </a:p>
          <a:p>
            <a:pPr marL="0" indent="0" algn="ctr">
              <a:lnSpc>
                <a:spcPct val="150000"/>
              </a:lnSpc>
              <a:buNone/>
            </a:pPr>
            <a:r>
              <a:rPr lang="en-GB" sz="2400" dirty="0">
                <a:latin typeface="Linkpen 1a Print" panose="03050602060000000000" pitchFamily="66" charset="0"/>
              </a:rPr>
              <a:t>The class pages and half termly newsletters have more detailed information on each year group curriculum </a:t>
            </a:r>
          </a:p>
        </p:txBody>
      </p:sp>
    </p:spTree>
    <p:extLst>
      <p:ext uri="{BB962C8B-B14F-4D97-AF65-F5344CB8AC3E}">
        <p14:creationId xmlns:p14="http://schemas.microsoft.com/office/powerpoint/2010/main" val="2511771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884"/>
            <a:ext cx="10515600" cy="807406"/>
          </a:xfrm>
        </p:spPr>
        <p:txBody>
          <a:bodyPr>
            <a:normAutofit/>
          </a:bodyPr>
          <a:lstStyle/>
          <a:p>
            <a:pPr algn="ctr"/>
            <a:r>
              <a:rPr lang="en-GB" sz="2800" u="sng" dirty="0">
                <a:latin typeface="Comic Sans MS" panose="030F0702030302020204" pitchFamily="66" charset="0"/>
              </a:rPr>
              <a:t>Uniform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159327"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452660" y="99066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1" name="Content Placeholder 2">
            <a:extLst>
              <a:ext uri="{FF2B5EF4-FFF2-40B4-BE49-F238E27FC236}">
                <a16:creationId xmlns:a16="http://schemas.microsoft.com/office/drawing/2014/main" id="{7BD46750-54E1-473B-948F-8F53C7110788}"/>
              </a:ext>
            </a:extLst>
          </p:cNvPr>
          <p:cNvSpPr txBox="1">
            <a:spLocks/>
          </p:cNvSpPr>
          <p:nvPr/>
        </p:nvSpPr>
        <p:spPr>
          <a:xfrm>
            <a:off x="0" y="831638"/>
            <a:ext cx="12192000" cy="60529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buNone/>
            </a:pPr>
            <a:endParaRPr lang="en-GB" sz="2000" dirty="0">
              <a:latin typeface="Linkpen 1a Print" panose="03050602060000000000" pitchFamily="66" charset="0"/>
            </a:endParaRPr>
          </a:p>
        </p:txBody>
      </p:sp>
      <p:sp>
        <p:nvSpPr>
          <p:cNvPr id="3" name="TextBox 2">
            <a:extLst>
              <a:ext uri="{FF2B5EF4-FFF2-40B4-BE49-F238E27FC236}">
                <a16:creationId xmlns:a16="http://schemas.microsoft.com/office/drawing/2014/main" id="{9A747934-5C91-4321-8324-67B99BBA7203}"/>
              </a:ext>
            </a:extLst>
          </p:cNvPr>
          <p:cNvSpPr txBox="1"/>
          <p:nvPr/>
        </p:nvSpPr>
        <p:spPr>
          <a:xfrm>
            <a:off x="159327" y="414307"/>
            <a:ext cx="12032673" cy="6517169"/>
          </a:xfrm>
          <a:prstGeom prst="rect">
            <a:avLst/>
          </a:prstGeom>
          <a:noFill/>
        </p:spPr>
        <p:txBody>
          <a:bodyPr wrap="square" rtlCol="0">
            <a:spAutoFit/>
          </a:bodyPr>
          <a:lstStyle/>
          <a:p>
            <a:pPr>
              <a:lnSpc>
                <a:spcPct val="150000"/>
              </a:lnSpc>
            </a:pPr>
            <a:r>
              <a:rPr lang="en-GB" sz="2000" dirty="0">
                <a:latin typeface="Linkpen 1a Print" panose="03050602060000000000" pitchFamily="66" charset="0"/>
              </a:rPr>
              <a:t>We expect all children to in school uniform from the start of term. This includes appropriate footwear. Please take a look at our school website for full details on our uniform policy.</a:t>
            </a:r>
          </a:p>
          <a:p>
            <a:pPr>
              <a:lnSpc>
                <a:spcPct val="150000"/>
              </a:lnSpc>
            </a:pPr>
            <a:r>
              <a:rPr lang="en-GB" sz="2000" dirty="0">
                <a:latin typeface="Linkpen 1a Print" panose="03050602060000000000" pitchFamily="66" charset="0"/>
              </a:rPr>
              <a:t> </a:t>
            </a:r>
          </a:p>
          <a:p>
            <a:pPr>
              <a:lnSpc>
                <a:spcPct val="150000"/>
              </a:lnSpc>
            </a:pPr>
            <a:r>
              <a:rPr lang="en-GB" sz="2000" dirty="0">
                <a:latin typeface="Linkpen 1a Print" panose="03050602060000000000" pitchFamily="66" charset="0"/>
              </a:rPr>
              <a:t>PE days – Children can come to school in their PE kits. </a:t>
            </a:r>
          </a:p>
          <a:p>
            <a:pPr>
              <a:lnSpc>
                <a:spcPct val="150000"/>
              </a:lnSpc>
            </a:pPr>
            <a:r>
              <a:rPr lang="en-GB" sz="2000" dirty="0">
                <a:highlight>
                  <a:srgbClr val="FFFF00"/>
                </a:highlight>
                <a:latin typeface="Linkpen 1a Print" panose="03050602060000000000" pitchFamily="66" charset="0"/>
              </a:rPr>
              <a:t>Year 1 – Wednesday Year 2 – Monday </a:t>
            </a:r>
          </a:p>
          <a:p>
            <a:pPr algn="ctr">
              <a:lnSpc>
                <a:spcPct val="150000"/>
              </a:lnSpc>
            </a:pPr>
            <a:endParaRPr lang="en-GB" sz="2000" dirty="0">
              <a:highlight>
                <a:srgbClr val="FFFF00"/>
              </a:highlight>
              <a:latin typeface="Linkpen 1a Print" panose="03050602060000000000" pitchFamily="66" charset="0"/>
            </a:endParaRPr>
          </a:p>
          <a:p>
            <a:pPr>
              <a:lnSpc>
                <a:spcPct val="150000"/>
              </a:lnSpc>
            </a:pPr>
            <a:r>
              <a:rPr lang="en-GB" sz="2000" dirty="0">
                <a:highlight>
                  <a:srgbClr val="FFFF00"/>
                </a:highlight>
                <a:latin typeface="Linkpen 1a Print" panose="03050602060000000000" pitchFamily="66" charset="0"/>
              </a:rPr>
              <a:t>Jewellery and makeup is not allowed in school. Please ensure your child has removed these before arriving at school. This includes lip gloss and lip stick. </a:t>
            </a:r>
          </a:p>
          <a:p>
            <a:pPr>
              <a:lnSpc>
                <a:spcPct val="150000"/>
              </a:lnSpc>
            </a:pPr>
            <a:endParaRPr lang="en-GB" sz="2000" dirty="0">
              <a:highlight>
                <a:srgbClr val="FFFF00"/>
              </a:highlight>
              <a:latin typeface="Linkpen 1a Print" panose="03050602060000000000" pitchFamily="66" charset="0"/>
            </a:endParaRPr>
          </a:p>
          <a:p>
            <a:pPr>
              <a:lnSpc>
                <a:spcPct val="150000"/>
              </a:lnSpc>
            </a:pPr>
            <a:r>
              <a:rPr lang="en-GB" sz="2000" dirty="0">
                <a:latin typeface="Linkpen 1a Print" panose="03050602060000000000" pitchFamily="66" charset="0"/>
              </a:rPr>
              <a:t>Stud earring are an exception and show be removed for PE days or covered up with tape by a parent/carer before the school day starts. </a:t>
            </a:r>
          </a:p>
          <a:p>
            <a:pPr>
              <a:lnSpc>
                <a:spcPct val="150000"/>
              </a:lnSpc>
            </a:pPr>
            <a:endParaRPr lang="en-GB" sz="2000" dirty="0">
              <a:highlight>
                <a:srgbClr val="FFFF00"/>
              </a:highlight>
              <a:latin typeface="Linkpen 1a Print" panose="03050602060000000000" pitchFamily="66" charset="0"/>
            </a:endParaRPr>
          </a:p>
          <a:p>
            <a:pPr>
              <a:lnSpc>
                <a:spcPct val="150000"/>
              </a:lnSpc>
            </a:pPr>
            <a:r>
              <a:rPr lang="en-GB" sz="2000" dirty="0">
                <a:latin typeface="Linkpen 1a Print" panose="03050602060000000000" pitchFamily="66" charset="0"/>
              </a:rPr>
              <a:t>We have pre-loved uniform available – please contact the school office.</a:t>
            </a:r>
          </a:p>
        </p:txBody>
      </p:sp>
    </p:spTree>
    <p:extLst>
      <p:ext uri="{BB962C8B-B14F-4D97-AF65-F5344CB8AC3E}">
        <p14:creationId xmlns:p14="http://schemas.microsoft.com/office/powerpoint/2010/main" val="158565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b="1" u="sng" dirty="0">
                <a:latin typeface="Comic Sans MS" panose="030F0702030302020204" pitchFamily="66" charset="0"/>
              </a:rPr>
              <a:t>School Dinners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5" name="Content Placeholder 4">
            <a:extLst>
              <a:ext uri="{FF2B5EF4-FFF2-40B4-BE49-F238E27FC236}">
                <a16:creationId xmlns:a16="http://schemas.microsoft.com/office/drawing/2014/main" id="{F010A374-0F71-4EB0-8454-967250A2F34C}"/>
              </a:ext>
            </a:extLst>
          </p:cNvPr>
          <p:cNvSpPr>
            <a:spLocks noGrp="1"/>
          </p:cNvSpPr>
          <p:nvPr>
            <p:ph idx="1"/>
          </p:nvPr>
        </p:nvSpPr>
        <p:spPr>
          <a:xfrm>
            <a:off x="152400" y="992305"/>
            <a:ext cx="11835284" cy="5382366"/>
          </a:xfrm>
        </p:spPr>
        <p:txBody>
          <a:bodyPr>
            <a:normAutofit fontScale="92500"/>
          </a:bodyPr>
          <a:lstStyle/>
          <a:p>
            <a:pPr marL="0" indent="0">
              <a:lnSpc>
                <a:spcPct val="150000"/>
              </a:lnSpc>
              <a:buNone/>
            </a:pPr>
            <a:r>
              <a:rPr lang="en-GB" sz="2400" dirty="0">
                <a:latin typeface="Linkpen 1a Print" panose="03050602060000000000" pitchFamily="66" charset="0"/>
              </a:rPr>
              <a:t>All children in Year 1 and 2 receive a free school meal.</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We encourage that you use this opportunity for children to try new foods. There are always 2 choices alongside a vegetarian option.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New menus are available on the school website or from the school office.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Packed lunch – Reminder we are a NUT FREE school </a:t>
            </a:r>
          </a:p>
        </p:txBody>
      </p:sp>
    </p:spTree>
    <p:extLst>
      <p:ext uri="{BB962C8B-B14F-4D97-AF65-F5344CB8AC3E}">
        <p14:creationId xmlns:p14="http://schemas.microsoft.com/office/powerpoint/2010/main" val="3103965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b="1" u="sng" dirty="0">
                <a:latin typeface="Comic Sans MS" panose="030F0702030302020204" pitchFamily="66" charset="0"/>
              </a:rPr>
              <a:t>Snack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5" name="Content Placeholder 4">
            <a:extLst>
              <a:ext uri="{FF2B5EF4-FFF2-40B4-BE49-F238E27FC236}">
                <a16:creationId xmlns:a16="http://schemas.microsoft.com/office/drawing/2014/main" id="{F010A374-0F71-4EB0-8454-967250A2F34C}"/>
              </a:ext>
            </a:extLst>
          </p:cNvPr>
          <p:cNvSpPr>
            <a:spLocks noGrp="1"/>
          </p:cNvSpPr>
          <p:nvPr>
            <p:ph idx="1"/>
          </p:nvPr>
        </p:nvSpPr>
        <p:spPr>
          <a:xfrm>
            <a:off x="152400" y="992305"/>
            <a:ext cx="11835284" cy="5382366"/>
          </a:xfrm>
        </p:spPr>
        <p:txBody>
          <a:bodyPr>
            <a:normAutofit fontScale="92500"/>
          </a:bodyPr>
          <a:lstStyle/>
          <a:p>
            <a:pPr marL="0" indent="0">
              <a:lnSpc>
                <a:spcPct val="150000"/>
              </a:lnSpc>
              <a:buNone/>
            </a:pPr>
            <a:r>
              <a:rPr lang="en-GB" sz="2400" dirty="0">
                <a:latin typeface="Linkpen 1a Print" panose="03050602060000000000" pitchFamily="66" charset="0"/>
              </a:rPr>
              <a:t>School provide fresh fruit and vegetable for children each day.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If your child would like milk, you will need to pay for this through the ‘</a:t>
            </a:r>
            <a:r>
              <a:rPr lang="en-GB" sz="2400" dirty="0" err="1">
                <a:latin typeface="Linkpen 1a Print" panose="03050602060000000000" pitchFamily="66" charset="0"/>
              </a:rPr>
              <a:t>coolmilk</a:t>
            </a:r>
            <a:r>
              <a:rPr lang="en-GB" sz="2400" dirty="0">
                <a:latin typeface="Linkpen 1a Print" panose="03050602060000000000" pitchFamily="66" charset="0"/>
              </a:rPr>
              <a:t>’ website.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Please do not send your child to school with a snack other than fruit, if they do not wish to have the fruit provided at school.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Please send your child to school with a water bottle each day. </a:t>
            </a:r>
          </a:p>
        </p:txBody>
      </p:sp>
    </p:spTree>
    <p:extLst>
      <p:ext uri="{BB962C8B-B14F-4D97-AF65-F5344CB8AC3E}">
        <p14:creationId xmlns:p14="http://schemas.microsoft.com/office/powerpoint/2010/main" val="3219695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b="1" u="sng" dirty="0">
                <a:latin typeface="Comic Sans MS" panose="030F0702030302020204" pitchFamily="66" charset="0"/>
              </a:rPr>
              <a:t>Fidgets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5" name="Content Placeholder 4">
            <a:extLst>
              <a:ext uri="{FF2B5EF4-FFF2-40B4-BE49-F238E27FC236}">
                <a16:creationId xmlns:a16="http://schemas.microsoft.com/office/drawing/2014/main" id="{F010A374-0F71-4EB0-8454-967250A2F34C}"/>
              </a:ext>
            </a:extLst>
          </p:cNvPr>
          <p:cNvSpPr>
            <a:spLocks noGrp="1"/>
          </p:cNvSpPr>
          <p:nvPr>
            <p:ph idx="1"/>
          </p:nvPr>
        </p:nvSpPr>
        <p:spPr>
          <a:xfrm>
            <a:off x="152400" y="992305"/>
            <a:ext cx="11835284" cy="5382366"/>
          </a:xfrm>
        </p:spPr>
        <p:txBody>
          <a:bodyPr>
            <a:normAutofit/>
          </a:bodyPr>
          <a:lstStyle/>
          <a:p>
            <a:pPr marL="0" indent="0">
              <a:lnSpc>
                <a:spcPct val="150000"/>
              </a:lnSpc>
              <a:buNone/>
            </a:pPr>
            <a:r>
              <a:rPr lang="en-GB" sz="2400" dirty="0">
                <a:latin typeface="Linkpen 1a Print" panose="03050602060000000000" pitchFamily="66" charset="0"/>
              </a:rPr>
              <a:t>Fidgets and toys from home are not permitted at school.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If you feel your child requires a fidget, I needs to be authorised by Mrs Stapleton and provided by school. </a:t>
            </a:r>
          </a:p>
          <a:p>
            <a:pPr marL="0" indent="0">
              <a:lnSpc>
                <a:spcPct val="150000"/>
              </a:lnSpc>
              <a:buNone/>
            </a:pPr>
            <a:endParaRPr lang="en-GB" sz="2400" dirty="0">
              <a:latin typeface="Linkpen 1a Print" panose="03050602060000000000" pitchFamily="66" charset="0"/>
            </a:endParaRPr>
          </a:p>
          <a:p>
            <a:pPr marL="0" indent="0">
              <a:lnSpc>
                <a:spcPct val="150000"/>
              </a:lnSpc>
              <a:buNone/>
            </a:pPr>
            <a:r>
              <a:rPr lang="en-GB" sz="2400" dirty="0">
                <a:latin typeface="Linkpen 1a Print" panose="03050602060000000000" pitchFamily="66" charset="0"/>
              </a:rPr>
              <a:t>Any queries around this, please speak to your class teacher. </a:t>
            </a:r>
          </a:p>
        </p:txBody>
      </p:sp>
    </p:spTree>
    <p:extLst>
      <p:ext uri="{BB962C8B-B14F-4D97-AF65-F5344CB8AC3E}">
        <p14:creationId xmlns:p14="http://schemas.microsoft.com/office/powerpoint/2010/main" val="3126857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u="sng" dirty="0">
                <a:latin typeface="Comic Sans MS" panose="030F0702030302020204" pitchFamily="66" charset="0"/>
              </a:rPr>
              <a:t>Reading at home</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218846" y="1206690"/>
            <a:ext cx="11754308" cy="5546741"/>
          </a:xfrm>
        </p:spPr>
        <p:txBody>
          <a:bodyPr>
            <a:normAutofit/>
          </a:bodyPr>
          <a:lstStyle/>
          <a:p>
            <a:pPr marL="0" indent="0">
              <a:buNone/>
            </a:pPr>
            <a:r>
              <a:rPr lang="en-GB" sz="2400" dirty="0">
                <a:latin typeface="Linkpen 1a Print" panose="03050602060000000000" pitchFamily="66" charset="0"/>
              </a:rPr>
              <a:t>Read at least 3x a week, at home, with your child. </a:t>
            </a:r>
          </a:p>
          <a:p>
            <a:pPr marL="0" indent="0">
              <a:buNone/>
            </a:pPr>
            <a:r>
              <a:rPr lang="en-GB" sz="2400" dirty="0">
                <a:latin typeface="Linkpen 1a Print" panose="03050602060000000000" pitchFamily="66" charset="0"/>
              </a:rPr>
              <a:t>Record it in their reading diary by signing your name and the date. </a:t>
            </a:r>
          </a:p>
          <a:p>
            <a:pPr marL="0" indent="0">
              <a:buNone/>
            </a:pPr>
            <a:endParaRPr lang="en-GB" sz="2400" dirty="0">
              <a:latin typeface="Linkpen 1a Print" panose="03050602060000000000" pitchFamily="66" charset="0"/>
            </a:endParaRPr>
          </a:p>
          <a:p>
            <a:pPr marL="457200" lvl="1" indent="0">
              <a:buNone/>
            </a:pPr>
            <a:r>
              <a:rPr lang="en-GB" sz="2000" dirty="0">
                <a:latin typeface="Linkpen 1a Print" panose="03050602060000000000" pitchFamily="66" charset="0"/>
              </a:rPr>
              <a:t>This goes towards your child’s reading award:</a:t>
            </a:r>
          </a:p>
          <a:p>
            <a:pPr marL="457200" lvl="1" indent="0">
              <a:buNone/>
            </a:pPr>
            <a:r>
              <a:rPr lang="en-GB" sz="2000" dirty="0">
                <a:latin typeface="Linkpen 1a Print" panose="03050602060000000000" pitchFamily="66" charset="0"/>
              </a:rPr>
              <a:t> </a:t>
            </a:r>
          </a:p>
          <a:p>
            <a:pPr marL="457200" lvl="1" indent="0">
              <a:buNone/>
            </a:pPr>
            <a:r>
              <a:rPr lang="en-GB" b="1" dirty="0">
                <a:latin typeface="Linkpen 1a Print" panose="03050602060000000000" pitchFamily="66" charset="0"/>
              </a:rPr>
              <a:t>40 reads = Prize</a:t>
            </a:r>
          </a:p>
          <a:p>
            <a:pPr marL="457200" lvl="1" indent="0">
              <a:buNone/>
            </a:pPr>
            <a:r>
              <a:rPr lang="en-GB" b="1" dirty="0">
                <a:latin typeface="Linkpen 1a Print" panose="03050602060000000000" pitchFamily="66" charset="0"/>
              </a:rPr>
              <a:t>80 reads = Prize </a:t>
            </a:r>
          </a:p>
          <a:p>
            <a:pPr marL="457200" lvl="1" indent="0">
              <a:buNone/>
            </a:pPr>
            <a:r>
              <a:rPr lang="en-GB" b="1" dirty="0">
                <a:latin typeface="Linkpen 1a Print" panose="03050602060000000000" pitchFamily="66" charset="0"/>
              </a:rPr>
              <a:t>120 reads =Trip out of school!</a:t>
            </a:r>
          </a:p>
          <a:p>
            <a:pPr marL="457200" lvl="1" indent="0">
              <a:buNone/>
            </a:pPr>
            <a:endParaRPr lang="en-GB" sz="2000" dirty="0">
              <a:latin typeface="Linkpen 1a Print" panose="03050602060000000000" pitchFamily="66" charset="0"/>
            </a:endParaRPr>
          </a:p>
          <a:p>
            <a:pPr marL="457200" lvl="1" indent="0">
              <a:buNone/>
            </a:pPr>
            <a:endParaRPr lang="en-GB" sz="2000" dirty="0">
              <a:latin typeface="Linkpen 1a Print" panose="03050602060000000000" pitchFamily="66" charset="0"/>
            </a:endParaRPr>
          </a:p>
          <a:p>
            <a:pPr marL="457200" lvl="1" indent="0">
              <a:buNone/>
            </a:pPr>
            <a:endParaRPr lang="en-GB" sz="2000" dirty="0">
              <a:latin typeface="Linkpen 1a Print" panose="03050602060000000000" pitchFamily="66" charset="0"/>
            </a:endParaRPr>
          </a:p>
          <a:p>
            <a:pPr marL="0" indent="0">
              <a:buNone/>
            </a:pPr>
            <a:r>
              <a:rPr lang="en-GB" sz="2400" dirty="0">
                <a:latin typeface="Linkpen 1a Print" panose="03050602060000000000" pitchFamily="66" charset="0"/>
              </a:rPr>
              <a:t>For more support on this please speak to your class teacher</a:t>
            </a:r>
          </a:p>
          <a:p>
            <a:pPr marL="457200" lvl="1" indent="0">
              <a:buNone/>
            </a:pPr>
            <a:endParaRPr lang="en-GB" dirty="0">
              <a:latin typeface="Comic Sans MS" panose="030F0702030302020204" pitchFamily="66" charset="0"/>
            </a:endParaRPr>
          </a:p>
          <a:p>
            <a:pPr marL="457200" lvl="1"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D89607BA-C2F2-42CC-93B4-7004A8548679}"/>
              </a:ext>
            </a:extLst>
          </p:cNvPr>
          <p:cNvPicPr>
            <a:picLocks noChangeAspect="1"/>
          </p:cNvPicPr>
          <p:nvPr/>
        </p:nvPicPr>
        <p:blipFill>
          <a:blip r:embed="rId2"/>
          <a:stretch>
            <a:fillRect/>
          </a:stretch>
        </p:blipFill>
        <p:spPr>
          <a:xfrm>
            <a:off x="8815786" y="2396800"/>
            <a:ext cx="2043050" cy="2568153"/>
          </a:xfrm>
          <a:prstGeom prst="rect">
            <a:avLst/>
          </a:prstGeom>
        </p:spPr>
      </p:pic>
    </p:spTree>
    <p:extLst>
      <p:ext uri="{BB962C8B-B14F-4D97-AF65-F5344CB8AC3E}">
        <p14:creationId xmlns:p14="http://schemas.microsoft.com/office/powerpoint/2010/main" val="868390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u="sng" dirty="0">
                <a:latin typeface="Comic Sans MS" panose="030F0702030302020204" pitchFamily="66" charset="0"/>
              </a:rPr>
              <a:t>Phonics Screening check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191886" y="1206692"/>
            <a:ext cx="11754308" cy="5546741"/>
          </a:xfrm>
        </p:spPr>
        <p:txBody>
          <a:bodyPr/>
          <a:lstStyle/>
          <a:p>
            <a:pPr marL="457200" lvl="1" indent="0">
              <a:buNone/>
            </a:pPr>
            <a:endParaRPr lang="en-GB" dirty="0">
              <a:latin typeface="Comic Sans MS" panose="030F0702030302020204" pitchFamily="66" charset="0"/>
            </a:endParaRPr>
          </a:p>
          <a:p>
            <a:pPr marL="457200" lvl="1"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2050" name="Picture 2" descr="Phonics Screening Results 2025 - Parkdale Primary School">
            <a:extLst>
              <a:ext uri="{FF2B5EF4-FFF2-40B4-BE49-F238E27FC236}">
                <a16:creationId xmlns:a16="http://schemas.microsoft.com/office/drawing/2014/main" id="{982E7087-66B6-4A0C-9075-60F8A41F8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0601" y="1119591"/>
            <a:ext cx="4005593" cy="5334205"/>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5">
            <a:extLst>
              <a:ext uri="{FF2B5EF4-FFF2-40B4-BE49-F238E27FC236}">
                <a16:creationId xmlns:a16="http://schemas.microsoft.com/office/drawing/2014/main" id="{FE3FAD90-FF2E-4BBC-9DA1-A8E02FE58814}"/>
              </a:ext>
            </a:extLst>
          </p:cNvPr>
          <p:cNvSpPr txBox="1">
            <a:spLocks/>
          </p:cNvSpPr>
          <p:nvPr/>
        </p:nvSpPr>
        <p:spPr>
          <a:xfrm>
            <a:off x="191886" y="1206692"/>
            <a:ext cx="7665574" cy="554674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GB" sz="2000" dirty="0">
                <a:latin typeface="Comic Sans MS" panose="030F0702030302020204" pitchFamily="66" charset="0"/>
              </a:rPr>
              <a:t>Formal assessment taken by all Year 1 children in the Summer term. </a:t>
            </a:r>
          </a:p>
          <a:p>
            <a:pPr marL="0" indent="0">
              <a:lnSpc>
                <a:spcPct val="150000"/>
              </a:lnSpc>
              <a:buNone/>
            </a:pPr>
            <a:r>
              <a:rPr lang="en-GB" sz="2000" dirty="0">
                <a:latin typeface="Comic Sans MS" panose="030F0702030302020204" pitchFamily="66" charset="0"/>
              </a:rPr>
              <a:t>They will be checked on 20 real words and 20 pseudo words (made up words) to ensure they are able to decode words using their phonics skills. </a:t>
            </a:r>
          </a:p>
          <a:p>
            <a:pPr marL="0" indent="0">
              <a:lnSpc>
                <a:spcPct val="150000"/>
              </a:lnSpc>
              <a:buNone/>
            </a:pPr>
            <a:endParaRPr lang="en-GB" sz="2000" dirty="0">
              <a:latin typeface="Comic Sans MS" panose="030F0702030302020204" pitchFamily="66" charset="0"/>
            </a:endParaRPr>
          </a:p>
          <a:p>
            <a:pPr marL="0" indent="0">
              <a:lnSpc>
                <a:spcPct val="150000"/>
              </a:lnSpc>
              <a:buNone/>
            </a:pPr>
            <a:r>
              <a:rPr lang="en-GB" sz="2000" dirty="0">
                <a:latin typeface="Comic Sans MS" panose="030F0702030302020204" pitchFamily="66" charset="0"/>
              </a:rPr>
              <a:t>If they do not meet the standard in Year 1, they will retake this in Year 2 with the additional support they need. </a:t>
            </a:r>
          </a:p>
          <a:p>
            <a:pPr marL="0" indent="0">
              <a:lnSpc>
                <a:spcPct val="150000"/>
              </a:lnSpc>
              <a:buNone/>
            </a:pPr>
            <a:endParaRPr lang="en-GB" sz="2000" dirty="0">
              <a:latin typeface="Comic Sans MS" panose="030F0702030302020204" pitchFamily="66" charset="0"/>
            </a:endParaRPr>
          </a:p>
          <a:p>
            <a:pPr marL="0" indent="0">
              <a:lnSpc>
                <a:spcPct val="150000"/>
              </a:lnSpc>
              <a:buNone/>
            </a:pPr>
            <a:r>
              <a:rPr lang="en-GB" sz="2000" dirty="0">
                <a:latin typeface="Comic Sans MS" panose="030F0702030302020204" pitchFamily="66" charset="0"/>
              </a:rPr>
              <a:t>Word cards may come home with your child, please practice these as much as possible. They can even count as a read.</a:t>
            </a:r>
          </a:p>
        </p:txBody>
      </p:sp>
    </p:spTree>
    <p:extLst>
      <p:ext uri="{BB962C8B-B14F-4D97-AF65-F5344CB8AC3E}">
        <p14:creationId xmlns:p14="http://schemas.microsoft.com/office/powerpoint/2010/main" val="23912299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u="sng" dirty="0">
                <a:latin typeface="Comic Sans MS" panose="030F0702030302020204" pitchFamily="66" charset="0"/>
              </a:rPr>
              <a:t>Homework Expectations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6" name="Content Placeholder 5">
            <a:extLst>
              <a:ext uri="{FF2B5EF4-FFF2-40B4-BE49-F238E27FC236}">
                <a16:creationId xmlns:a16="http://schemas.microsoft.com/office/drawing/2014/main" id="{252D542A-8622-406A-B475-10AE692E6A73}"/>
              </a:ext>
            </a:extLst>
          </p:cNvPr>
          <p:cNvSpPr>
            <a:spLocks noGrp="1"/>
          </p:cNvSpPr>
          <p:nvPr>
            <p:ph idx="1"/>
          </p:nvPr>
        </p:nvSpPr>
        <p:spPr>
          <a:xfrm>
            <a:off x="-244553" y="764493"/>
            <a:ext cx="10760153" cy="6338209"/>
          </a:xfrm>
        </p:spPr>
        <p:txBody>
          <a:bodyPr>
            <a:normAutofit lnSpcReduction="10000"/>
          </a:bodyPr>
          <a:lstStyle/>
          <a:p>
            <a:pPr marL="457200" lvl="1" indent="0">
              <a:lnSpc>
                <a:spcPct val="150000"/>
              </a:lnSpc>
              <a:buNone/>
            </a:pPr>
            <a:endParaRPr lang="en-GB" dirty="0">
              <a:latin typeface="Comic Sans MS" panose="030F0702030302020204" pitchFamily="66" charset="0"/>
            </a:endParaRPr>
          </a:p>
          <a:p>
            <a:pPr marL="457200" lvl="1" indent="0">
              <a:lnSpc>
                <a:spcPct val="150000"/>
              </a:lnSpc>
              <a:buNone/>
            </a:pPr>
            <a:r>
              <a:rPr lang="en-GB" dirty="0">
                <a:latin typeface="Comic Sans MS" panose="030F0702030302020204" pitchFamily="66" charset="0"/>
              </a:rPr>
              <a:t>Your child will be given a username and password for </a:t>
            </a:r>
            <a:r>
              <a:rPr lang="en-GB" dirty="0" err="1">
                <a:latin typeface="Comic Sans MS" panose="030F0702030302020204" pitchFamily="66" charset="0"/>
              </a:rPr>
              <a:t>MyMaths</a:t>
            </a:r>
            <a:r>
              <a:rPr lang="en-GB" dirty="0">
                <a:latin typeface="Comic Sans MS" panose="030F0702030302020204" pitchFamily="66" charset="0"/>
              </a:rPr>
              <a:t> and Purple Mash. These can be found at the back of your child’s reading diary. Your child’s class teacher will set weekly task to be completed.</a:t>
            </a:r>
          </a:p>
          <a:p>
            <a:pPr marL="457200" lvl="1" indent="0">
              <a:lnSpc>
                <a:spcPct val="150000"/>
              </a:lnSpc>
              <a:buNone/>
            </a:pPr>
            <a:r>
              <a:rPr lang="en-GB" dirty="0">
                <a:latin typeface="Comic Sans MS" panose="030F0702030302020204" pitchFamily="66" charset="0"/>
              </a:rPr>
              <a:t>If you have trouble logging onto a device at home, your teacher will give you a paper version if necessary. </a:t>
            </a:r>
          </a:p>
          <a:p>
            <a:pPr marL="457200" lvl="1" indent="0">
              <a:lnSpc>
                <a:spcPct val="150000"/>
              </a:lnSpc>
              <a:buNone/>
            </a:pPr>
            <a:endParaRPr lang="en-GB" dirty="0">
              <a:latin typeface="Comic Sans MS" panose="030F0702030302020204" pitchFamily="66" charset="0"/>
            </a:endParaRPr>
          </a:p>
          <a:p>
            <a:pPr marL="457200" lvl="1" indent="0">
              <a:lnSpc>
                <a:spcPct val="150000"/>
              </a:lnSpc>
              <a:buNone/>
            </a:pPr>
            <a:r>
              <a:rPr lang="en-GB" dirty="0">
                <a:latin typeface="Comic Sans MS" panose="030F0702030302020204" pitchFamily="66" charset="0"/>
              </a:rPr>
              <a:t>You child will be given a sheet with graphemes they have been taught that week, alongside words and sentences to practice. The children will be tested on these the following week so please practice these at home. </a:t>
            </a:r>
          </a:p>
          <a:p>
            <a:pPr marL="457200" lvl="1" indent="0">
              <a:lnSpc>
                <a:spcPct val="150000"/>
              </a:lnSpc>
              <a:buNone/>
            </a:pPr>
            <a:endParaRPr lang="en-GB" dirty="0">
              <a:latin typeface="Comic Sans MS" panose="030F0702030302020204" pitchFamily="66" charset="0"/>
            </a:endParaRPr>
          </a:p>
          <a:p>
            <a:pPr marL="457200" lvl="1" indent="0">
              <a:lnSpc>
                <a:spcPct val="150000"/>
              </a:lnSpc>
              <a:buNone/>
            </a:pPr>
            <a:endParaRPr lang="en-GB" dirty="0">
              <a:latin typeface="Comic Sans MS" panose="030F0702030302020204" pitchFamily="66" charset="0"/>
            </a:endParaRPr>
          </a:p>
        </p:txBody>
      </p:sp>
      <p:pic>
        <p:nvPicPr>
          <p:cNvPr id="1026" name="Picture 2" descr="MyMaths - Bringing maths alive - Help shape the future of the MyMaths brand">
            <a:extLst>
              <a:ext uri="{FF2B5EF4-FFF2-40B4-BE49-F238E27FC236}">
                <a16:creationId xmlns:a16="http://schemas.microsoft.com/office/drawing/2014/main" id="{8F45FDFA-9A79-4488-BD28-7CD70ED02F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18400">
            <a:off x="9414918" y="899543"/>
            <a:ext cx="2632313" cy="6113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63944C6-C4C8-4408-9588-8B5F79994B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5600" y="5275844"/>
            <a:ext cx="1477590" cy="14775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4B6868A-15B0-43F5-8216-97E16059612D}"/>
              </a:ext>
            </a:extLst>
          </p:cNvPr>
          <p:cNvPicPr>
            <a:picLocks noChangeAspect="1"/>
          </p:cNvPicPr>
          <p:nvPr/>
        </p:nvPicPr>
        <p:blipFill>
          <a:blip r:embed="rId4"/>
          <a:stretch>
            <a:fillRect/>
          </a:stretch>
        </p:blipFill>
        <p:spPr>
          <a:xfrm>
            <a:off x="10160968" y="1978025"/>
            <a:ext cx="1565240" cy="1139087"/>
          </a:xfrm>
          <a:prstGeom prst="rect">
            <a:avLst/>
          </a:prstGeom>
        </p:spPr>
      </p:pic>
    </p:spTree>
    <p:extLst>
      <p:ext uri="{BB962C8B-B14F-4D97-AF65-F5344CB8AC3E}">
        <p14:creationId xmlns:p14="http://schemas.microsoft.com/office/powerpoint/2010/main" val="21672142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D9E6B-520C-4B27-8F80-1C165409A04C}"/>
              </a:ext>
            </a:extLst>
          </p:cNvPr>
          <p:cNvSpPr>
            <a:spLocks noGrp="1"/>
          </p:cNvSpPr>
          <p:nvPr>
            <p:ph type="title"/>
          </p:nvPr>
        </p:nvSpPr>
        <p:spPr/>
        <p:txBody>
          <a:bodyPr>
            <a:normAutofit fontScale="90000"/>
          </a:bodyPr>
          <a:lstStyle/>
          <a:p>
            <a:r>
              <a:rPr lang="en-GB" sz="4000" u="sng" dirty="0">
                <a:latin typeface="Linkpen 1a Print" panose="03050602060000000000" pitchFamily="66" charset="0"/>
              </a:rPr>
              <a:t>SPECIAL EVENT  </a:t>
            </a:r>
            <a:br>
              <a:rPr lang="en-GB" dirty="0"/>
            </a:br>
            <a:br>
              <a:rPr lang="en-GB" dirty="0"/>
            </a:br>
            <a:endParaRPr lang="en-GB" dirty="0"/>
          </a:p>
        </p:txBody>
      </p:sp>
      <p:sp>
        <p:nvSpPr>
          <p:cNvPr id="3" name="Content Placeholder 2">
            <a:extLst>
              <a:ext uri="{FF2B5EF4-FFF2-40B4-BE49-F238E27FC236}">
                <a16:creationId xmlns:a16="http://schemas.microsoft.com/office/drawing/2014/main" id="{7DA01815-336F-4BAB-9BDF-2134D14A7988}"/>
              </a:ext>
            </a:extLst>
          </p:cNvPr>
          <p:cNvSpPr>
            <a:spLocks noGrp="1"/>
          </p:cNvSpPr>
          <p:nvPr>
            <p:ph idx="1"/>
          </p:nvPr>
        </p:nvSpPr>
        <p:spPr>
          <a:xfrm>
            <a:off x="323727" y="871483"/>
            <a:ext cx="11510463" cy="5115034"/>
          </a:xfrm>
        </p:spPr>
        <p:txBody>
          <a:bodyPr>
            <a:noAutofit/>
          </a:bodyPr>
          <a:lstStyle/>
          <a:p>
            <a:pPr>
              <a:lnSpc>
                <a:spcPct val="150000"/>
              </a:lnSpc>
            </a:pPr>
            <a:r>
              <a:rPr lang="en-GB" sz="2000" dirty="0">
                <a:latin typeface="Linkpen 1a Print" panose="03050602060000000000" pitchFamily="66" charset="0"/>
              </a:rPr>
              <a:t>On Friday 25</a:t>
            </a:r>
            <a:r>
              <a:rPr lang="en-GB" sz="2000" baseline="30000" dirty="0">
                <a:latin typeface="Linkpen 1a Print" panose="03050602060000000000" pitchFamily="66" charset="0"/>
              </a:rPr>
              <a:t>th</a:t>
            </a:r>
            <a:r>
              <a:rPr lang="en-GB" sz="2000" dirty="0">
                <a:latin typeface="Linkpen 1a Print" panose="03050602060000000000" pitchFamily="66" charset="0"/>
              </a:rPr>
              <a:t> September we are having a very special event in school and it is going to be amazing!</a:t>
            </a:r>
          </a:p>
          <a:p>
            <a:pPr>
              <a:lnSpc>
                <a:spcPct val="150000"/>
              </a:lnSpc>
            </a:pPr>
            <a:r>
              <a:rPr lang="en-GB" sz="2000" dirty="0">
                <a:latin typeface="Linkpen 1a Print" panose="03050602060000000000" pitchFamily="66" charset="0"/>
              </a:rPr>
              <a:t>The day will be a great experience before the other event starts at the weekend and also for those families who choose not to go it will make the perfect alternative for the children to enjoy with their friends – All for FREE!  </a:t>
            </a:r>
          </a:p>
          <a:p>
            <a:pPr>
              <a:lnSpc>
                <a:spcPct val="150000"/>
              </a:lnSpc>
            </a:pPr>
            <a:r>
              <a:rPr lang="en-GB" sz="2000" dirty="0">
                <a:latin typeface="Linkpen 1a Print" panose="03050602060000000000" pitchFamily="66" charset="0"/>
              </a:rPr>
              <a:t>We don’t want to spoil too many surprises just yet but it will include a non-uniform day with a special lunch and lots of great activities.  Your children can come in their favourite clothes, partywear, dress-up or fair themed outfit!    </a:t>
            </a:r>
          </a:p>
          <a:p>
            <a:pPr>
              <a:lnSpc>
                <a:spcPct val="150000"/>
              </a:lnSpc>
            </a:pPr>
            <a:r>
              <a:rPr lang="en-GB" sz="2000" dirty="0">
                <a:latin typeface="Linkpen 1a Print" panose="03050602060000000000" pitchFamily="66" charset="0"/>
              </a:rPr>
              <a:t>We are so excited we can’t wait!</a:t>
            </a:r>
          </a:p>
        </p:txBody>
      </p:sp>
      <p:sp>
        <p:nvSpPr>
          <p:cNvPr id="7" name="Star: 5 Points 6">
            <a:extLst>
              <a:ext uri="{FF2B5EF4-FFF2-40B4-BE49-F238E27FC236}">
                <a16:creationId xmlns:a16="http://schemas.microsoft.com/office/drawing/2014/main" id="{FCE1E591-8B8A-4DA2-A1E7-473A0C150310}"/>
              </a:ext>
            </a:extLst>
          </p:cNvPr>
          <p:cNvSpPr/>
          <p:nvPr/>
        </p:nvSpPr>
        <p:spPr>
          <a:xfrm>
            <a:off x="323728" y="161366"/>
            <a:ext cx="353606" cy="3765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520222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3C531-9A82-4A2C-8B37-6D29BEACE50C}"/>
              </a:ext>
            </a:extLst>
          </p:cNvPr>
          <p:cNvSpPr>
            <a:spLocks noGrp="1"/>
          </p:cNvSpPr>
          <p:nvPr>
            <p:ph type="title"/>
          </p:nvPr>
        </p:nvSpPr>
        <p:spPr>
          <a:xfrm>
            <a:off x="0" y="-84268"/>
            <a:ext cx="8865704" cy="1320800"/>
          </a:xfrm>
        </p:spPr>
        <p:txBody>
          <a:bodyPr>
            <a:normAutofit/>
          </a:bodyPr>
          <a:lstStyle/>
          <a:p>
            <a:pPr>
              <a:lnSpc>
                <a:spcPct val="150000"/>
              </a:lnSpc>
            </a:pPr>
            <a:r>
              <a:rPr lang="en-GB" sz="2800" b="1" u="sng" dirty="0">
                <a:latin typeface="Linkpen 1a Print" panose="03050602060000000000" pitchFamily="66" charset="0"/>
              </a:rPr>
              <a:t>Birthdays- Let’s make your day even more special!</a:t>
            </a:r>
          </a:p>
        </p:txBody>
      </p:sp>
      <p:sp>
        <p:nvSpPr>
          <p:cNvPr id="3" name="Content Placeholder 2">
            <a:extLst>
              <a:ext uri="{FF2B5EF4-FFF2-40B4-BE49-F238E27FC236}">
                <a16:creationId xmlns:a16="http://schemas.microsoft.com/office/drawing/2014/main" id="{D340EAC7-64DD-4386-9ACE-77D63FE2B364}"/>
              </a:ext>
            </a:extLst>
          </p:cNvPr>
          <p:cNvSpPr>
            <a:spLocks noGrp="1"/>
          </p:cNvSpPr>
          <p:nvPr>
            <p:ph idx="1"/>
          </p:nvPr>
        </p:nvSpPr>
        <p:spPr>
          <a:xfrm>
            <a:off x="0" y="1740695"/>
            <a:ext cx="11688417" cy="3880773"/>
          </a:xfrm>
        </p:spPr>
        <p:txBody>
          <a:bodyPr>
            <a:noAutofit/>
          </a:bodyPr>
          <a:lstStyle/>
          <a:p>
            <a:pPr>
              <a:lnSpc>
                <a:spcPct val="170000"/>
              </a:lnSpc>
            </a:pPr>
            <a:r>
              <a:rPr lang="en-GB" sz="2000" dirty="0">
                <a:latin typeface="Linkpen 1a Print" panose="03050602060000000000" pitchFamily="66" charset="0"/>
              </a:rPr>
              <a:t>School day birthdays - On the day</a:t>
            </a:r>
          </a:p>
          <a:p>
            <a:pPr marL="0" indent="0">
              <a:lnSpc>
                <a:spcPct val="170000"/>
              </a:lnSpc>
              <a:buNone/>
            </a:pPr>
            <a:endParaRPr lang="en-GB" sz="2000" dirty="0">
              <a:latin typeface="Linkpen 1a Print" panose="03050602060000000000" pitchFamily="66" charset="0"/>
            </a:endParaRPr>
          </a:p>
          <a:p>
            <a:pPr>
              <a:lnSpc>
                <a:spcPct val="170000"/>
              </a:lnSpc>
            </a:pPr>
            <a:r>
              <a:rPr lang="en-GB" sz="2000" dirty="0">
                <a:latin typeface="Linkpen 1a Print" panose="03050602060000000000" pitchFamily="66" charset="0"/>
              </a:rPr>
              <a:t>Weekend Birthdays – The Friday before</a:t>
            </a:r>
          </a:p>
          <a:p>
            <a:pPr>
              <a:lnSpc>
                <a:spcPct val="170000"/>
              </a:lnSpc>
            </a:pPr>
            <a:endParaRPr lang="en-GB" sz="2000" dirty="0">
              <a:latin typeface="Linkpen 1a Print" panose="03050602060000000000" pitchFamily="66" charset="0"/>
            </a:endParaRPr>
          </a:p>
          <a:p>
            <a:pPr>
              <a:lnSpc>
                <a:spcPct val="170000"/>
              </a:lnSpc>
            </a:pPr>
            <a:r>
              <a:rPr lang="en-GB" sz="2000" dirty="0">
                <a:latin typeface="Linkpen 1a Print" panose="03050602060000000000" pitchFamily="66" charset="0"/>
              </a:rPr>
              <a:t>Holiday Birthdays – The last Friday of the half term</a:t>
            </a:r>
          </a:p>
          <a:p>
            <a:pPr marL="0" indent="0">
              <a:lnSpc>
                <a:spcPct val="170000"/>
              </a:lnSpc>
              <a:buNone/>
            </a:pPr>
            <a:endParaRPr lang="en-GB" sz="2000" dirty="0">
              <a:latin typeface="Linkpen 1a Print" panose="03050602060000000000" pitchFamily="66" charset="0"/>
            </a:endParaRPr>
          </a:p>
          <a:p>
            <a:pPr>
              <a:lnSpc>
                <a:spcPct val="170000"/>
              </a:lnSpc>
            </a:pPr>
            <a:endParaRPr lang="en-GB" sz="2000" dirty="0">
              <a:latin typeface="Linkpen 1a Print" panose="03050602060000000000" pitchFamily="66" charset="0"/>
            </a:endParaRPr>
          </a:p>
          <a:p>
            <a:pPr>
              <a:lnSpc>
                <a:spcPct val="170000"/>
              </a:lnSpc>
            </a:pPr>
            <a:r>
              <a:rPr lang="en-GB" sz="2000" dirty="0">
                <a:latin typeface="Linkpen 1a Print" panose="03050602060000000000" pitchFamily="66" charset="0"/>
              </a:rPr>
              <a:t>If you’ve had your birthday already since 1</a:t>
            </a:r>
            <a:r>
              <a:rPr lang="en-GB" sz="2000" baseline="30000" dirty="0">
                <a:latin typeface="Linkpen 1a Print" panose="03050602060000000000" pitchFamily="66" charset="0"/>
              </a:rPr>
              <a:t>st</a:t>
            </a:r>
            <a:r>
              <a:rPr lang="en-GB" sz="2000" dirty="0">
                <a:latin typeface="Linkpen 1a Print" panose="03050602060000000000" pitchFamily="66" charset="0"/>
              </a:rPr>
              <a:t> September – This Friday</a:t>
            </a:r>
          </a:p>
        </p:txBody>
      </p:sp>
      <p:pic>
        <p:nvPicPr>
          <p:cNvPr id="1028" name="Picture 4" descr="May include: A colourful graphic featuring the text HAPPY BIRTHDAY in bold, multi-coloured bubble letters. The design includes orange, pink, blue, and green balloons, yellow starbursts, and swirling ribbons against a vibrant, abstract background.">
            <a:extLst>
              <a:ext uri="{FF2B5EF4-FFF2-40B4-BE49-F238E27FC236}">
                <a16:creationId xmlns:a16="http://schemas.microsoft.com/office/drawing/2014/main" id="{925C7856-B68D-4FD0-B68E-36416F902B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1722" y="1"/>
            <a:ext cx="3220277" cy="3220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831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104566"/>
            <a:ext cx="10515600" cy="807406"/>
          </a:xfrm>
        </p:spPr>
        <p:txBody>
          <a:bodyPr>
            <a:normAutofit/>
          </a:bodyPr>
          <a:lstStyle/>
          <a:p>
            <a:pPr algn="ctr"/>
            <a:r>
              <a:rPr lang="en-GB" sz="3600" u="sng" dirty="0">
                <a:latin typeface="Comic Sans MS" panose="030F0702030302020204" pitchFamily="66" charset="0"/>
              </a:rPr>
              <a:t>Key Dates </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3" name="TextBox 2">
            <a:extLst>
              <a:ext uri="{FF2B5EF4-FFF2-40B4-BE49-F238E27FC236}">
                <a16:creationId xmlns:a16="http://schemas.microsoft.com/office/drawing/2014/main" id="{C48DEE9B-8CC8-4116-80BC-2BF9BD8B43D4}"/>
              </a:ext>
            </a:extLst>
          </p:cNvPr>
          <p:cNvSpPr txBox="1"/>
          <p:nvPr/>
        </p:nvSpPr>
        <p:spPr>
          <a:xfrm>
            <a:off x="0" y="700481"/>
            <a:ext cx="11333891" cy="6463308"/>
          </a:xfrm>
          <a:prstGeom prst="rect">
            <a:avLst/>
          </a:prstGeom>
          <a:noFill/>
        </p:spPr>
        <p:txBody>
          <a:bodyPr wrap="square" rtlCol="0">
            <a:spAutoFit/>
          </a:bodyPr>
          <a:lstStyle/>
          <a:p>
            <a:pPr>
              <a:lnSpc>
                <a:spcPct val="150000"/>
              </a:lnSpc>
            </a:pPr>
            <a:r>
              <a:rPr lang="en-GB" sz="2400" u="sng" dirty="0">
                <a:latin typeface="Linkpen 1a Print" panose="03050602060000000000" pitchFamily="66" charset="0"/>
              </a:rPr>
              <a:t>Year 1 </a:t>
            </a:r>
          </a:p>
          <a:p>
            <a:pPr>
              <a:lnSpc>
                <a:spcPct val="150000"/>
              </a:lnSpc>
            </a:pPr>
            <a:r>
              <a:rPr lang="en-GB" sz="2400" dirty="0">
                <a:latin typeface="Linkpen 1a Print" panose="03050602060000000000" pitchFamily="66" charset="0"/>
              </a:rPr>
              <a:t>Thursday 15</a:t>
            </a:r>
            <a:r>
              <a:rPr lang="en-GB" sz="2400" baseline="30000" dirty="0">
                <a:latin typeface="Linkpen 1a Print" panose="03050602060000000000" pitchFamily="66" charset="0"/>
              </a:rPr>
              <a:t>th</a:t>
            </a:r>
            <a:r>
              <a:rPr lang="en-GB" sz="2400" dirty="0">
                <a:latin typeface="Linkpen 1a Print" panose="03050602060000000000" pitchFamily="66" charset="0"/>
              </a:rPr>
              <a:t> October – Stay and Learn 8.30am</a:t>
            </a:r>
          </a:p>
          <a:p>
            <a:pPr>
              <a:lnSpc>
                <a:spcPct val="150000"/>
              </a:lnSpc>
            </a:pPr>
            <a:endParaRPr lang="en-GB" sz="2400" u="sng" dirty="0">
              <a:latin typeface="Linkpen 1a Print" panose="03050602060000000000" pitchFamily="66" charset="0"/>
            </a:endParaRPr>
          </a:p>
          <a:p>
            <a:pPr>
              <a:lnSpc>
                <a:spcPct val="150000"/>
              </a:lnSpc>
            </a:pPr>
            <a:r>
              <a:rPr lang="en-GB" sz="2400" u="sng" dirty="0">
                <a:latin typeface="Linkpen 1a Print" panose="03050602060000000000" pitchFamily="66" charset="0"/>
              </a:rPr>
              <a:t>Year 2</a:t>
            </a:r>
          </a:p>
          <a:p>
            <a:pPr>
              <a:lnSpc>
                <a:spcPct val="150000"/>
              </a:lnSpc>
            </a:pPr>
            <a:endParaRPr lang="en-GB" sz="2400" dirty="0">
              <a:latin typeface="Linkpen 1a Print" panose="03050602060000000000" pitchFamily="66" charset="0"/>
            </a:endParaRPr>
          </a:p>
          <a:p>
            <a:pPr>
              <a:lnSpc>
                <a:spcPct val="150000"/>
              </a:lnSpc>
            </a:pPr>
            <a:r>
              <a:rPr lang="en-GB" sz="2400" dirty="0">
                <a:latin typeface="Linkpen 1a Print" panose="03050602060000000000" pitchFamily="66" charset="0"/>
              </a:rPr>
              <a:t>Tuesday 6</a:t>
            </a:r>
            <a:r>
              <a:rPr lang="en-GB" sz="2400" baseline="30000" dirty="0">
                <a:latin typeface="Linkpen 1a Print" panose="03050602060000000000" pitchFamily="66" charset="0"/>
              </a:rPr>
              <a:t>th</a:t>
            </a:r>
            <a:r>
              <a:rPr lang="en-GB" sz="2400" dirty="0">
                <a:latin typeface="Linkpen 1a Print" panose="03050602060000000000" pitchFamily="66" charset="0"/>
              </a:rPr>
              <a:t> October – Stay and Learn 8.30am </a:t>
            </a:r>
          </a:p>
          <a:p>
            <a:pPr>
              <a:lnSpc>
                <a:spcPct val="150000"/>
              </a:lnSpc>
            </a:pPr>
            <a:endParaRPr lang="en-GB" sz="2400" dirty="0">
              <a:latin typeface="Linkpen 1a Print" panose="03050602060000000000" pitchFamily="66" charset="0"/>
            </a:endParaRPr>
          </a:p>
          <a:p>
            <a:pPr>
              <a:lnSpc>
                <a:spcPct val="150000"/>
              </a:lnSpc>
            </a:pPr>
            <a:r>
              <a:rPr lang="en-GB" sz="2400" u="sng" dirty="0">
                <a:latin typeface="Linkpen 1a Print" panose="03050602060000000000" pitchFamily="66" charset="0"/>
              </a:rPr>
              <a:t>ALL</a:t>
            </a:r>
            <a:r>
              <a:rPr lang="en-GB" sz="2400" dirty="0">
                <a:latin typeface="Linkpen 1a Print" panose="03050602060000000000" pitchFamily="66" charset="0"/>
              </a:rPr>
              <a:t> </a:t>
            </a:r>
          </a:p>
          <a:p>
            <a:pPr marL="342900" indent="-342900">
              <a:lnSpc>
                <a:spcPct val="150000"/>
              </a:lnSpc>
              <a:buFont typeface="Wingdings" panose="05000000000000000000" pitchFamily="2" charset="2"/>
              <a:buChar char="Ø"/>
            </a:pPr>
            <a:r>
              <a:rPr lang="en-GB" sz="2400" dirty="0">
                <a:latin typeface="Linkpen 1a Print" panose="03050602060000000000" pitchFamily="66" charset="0"/>
              </a:rPr>
              <a:t>Monday 12</a:t>
            </a:r>
            <a:r>
              <a:rPr lang="en-GB" sz="2400" baseline="30000" dirty="0">
                <a:latin typeface="Linkpen 1a Print" panose="03050602060000000000" pitchFamily="66" charset="0"/>
              </a:rPr>
              <a:t>th</a:t>
            </a:r>
            <a:r>
              <a:rPr lang="en-GB" sz="2400" dirty="0">
                <a:latin typeface="Linkpen 1a Print" panose="03050602060000000000" pitchFamily="66" charset="0"/>
              </a:rPr>
              <a:t> and Tuesday 13</a:t>
            </a:r>
            <a:r>
              <a:rPr lang="en-GB" sz="2400" baseline="30000" dirty="0">
                <a:latin typeface="Linkpen 1a Print" panose="03050602060000000000" pitchFamily="66" charset="0"/>
              </a:rPr>
              <a:t>Th</a:t>
            </a:r>
            <a:r>
              <a:rPr lang="en-GB" sz="2400" dirty="0">
                <a:latin typeface="Linkpen 1a Print" panose="03050602060000000000" pitchFamily="66" charset="0"/>
              </a:rPr>
              <a:t> October – Parents evening </a:t>
            </a:r>
          </a:p>
          <a:p>
            <a:pPr marL="342900" indent="-342900">
              <a:lnSpc>
                <a:spcPct val="150000"/>
              </a:lnSpc>
              <a:buFont typeface="Wingdings" panose="05000000000000000000" pitchFamily="2" charset="2"/>
              <a:buChar char="Ø"/>
            </a:pPr>
            <a:r>
              <a:rPr lang="en-GB" sz="2400" dirty="0">
                <a:latin typeface="Linkpen 1a Print" panose="03050602060000000000" pitchFamily="66" charset="0"/>
              </a:rPr>
              <a:t>Tuesday 8</a:t>
            </a:r>
            <a:r>
              <a:rPr lang="en-GB" sz="2400" baseline="30000" dirty="0">
                <a:latin typeface="Linkpen 1a Print" panose="03050602060000000000" pitchFamily="66" charset="0"/>
              </a:rPr>
              <a:t>th</a:t>
            </a:r>
            <a:r>
              <a:rPr lang="en-GB" sz="2400" dirty="0">
                <a:latin typeface="Linkpen 1a Print" panose="03050602060000000000" pitchFamily="66" charset="0"/>
              </a:rPr>
              <a:t> December – SNOW DOME </a:t>
            </a:r>
          </a:p>
          <a:p>
            <a:pPr marL="342900" indent="-342900">
              <a:lnSpc>
                <a:spcPct val="150000"/>
              </a:lnSpc>
              <a:buFont typeface="Wingdings" panose="05000000000000000000" pitchFamily="2" charset="2"/>
              <a:buChar char="Ø"/>
            </a:pPr>
            <a:r>
              <a:rPr lang="en-GB" sz="2400" dirty="0">
                <a:latin typeface="Linkpen 1a Print" panose="03050602060000000000" pitchFamily="66" charset="0"/>
              </a:rPr>
              <a:t>Friday 11</a:t>
            </a:r>
            <a:r>
              <a:rPr lang="en-GB" sz="2400" baseline="30000" dirty="0">
                <a:latin typeface="Linkpen 1a Print" panose="03050602060000000000" pitchFamily="66" charset="0"/>
              </a:rPr>
              <a:t>th</a:t>
            </a:r>
            <a:r>
              <a:rPr lang="en-GB" sz="2400" dirty="0">
                <a:latin typeface="Linkpen 1a Print" panose="03050602060000000000" pitchFamily="66" charset="0"/>
              </a:rPr>
              <a:t> December – Christmas Performance </a:t>
            </a:r>
          </a:p>
          <a:p>
            <a:endParaRPr lang="en-GB" dirty="0">
              <a:latin typeface="Comic Sans MS" panose="030F0702030302020204" pitchFamily="66" charset="0"/>
            </a:endParaRPr>
          </a:p>
        </p:txBody>
      </p:sp>
    </p:spTree>
    <p:extLst>
      <p:ext uri="{BB962C8B-B14F-4D97-AF65-F5344CB8AC3E}">
        <p14:creationId xmlns:p14="http://schemas.microsoft.com/office/powerpoint/2010/main" val="25629102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CF86-5E2C-4D96-8168-EADE6A979D72}"/>
              </a:ext>
            </a:extLst>
          </p:cNvPr>
          <p:cNvSpPr>
            <a:spLocks noGrp="1"/>
          </p:cNvSpPr>
          <p:nvPr>
            <p:ph type="title"/>
          </p:nvPr>
        </p:nvSpPr>
        <p:spPr>
          <a:xfrm>
            <a:off x="838200" y="839905"/>
            <a:ext cx="10515600" cy="807406"/>
          </a:xfrm>
        </p:spPr>
        <p:txBody>
          <a:bodyPr>
            <a:normAutofit/>
          </a:bodyPr>
          <a:lstStyle/>
          <a:p>
            <a:pPr algn="ctr"/>
            <a:r>
              <a:rPr lang="en-GB" sz="3600" dirty="0">
                <a:latin typeface="Comic Sans MS" panose="030F0702030302020204" pitchFamily="66" charset="0"/>
              </a:rPr>
              <a:t>Questions</a:t>
            </a:r>
          </a:p>
        </p:txBody>
      </p:sp>
      <p:sp>
        <p:nvSpPr>
          <p:cNvPr id="7" name="Content Placeholder 2">
            <a:extLst>
              <a:ext uri="{FF2B5EF4-FFF2-40B4-BE49-F238E27FC236}">
                <a16:creationId xmlns:a16="http://schemas.microsoft.com/office/drawing/2014/main" id="{A76B74F2-D208-4571-96E0-D87A4022911F}"/>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8" name="Content Placeholder 2">
            <a:extLst>
              <a:ext uri="{FF2B5EF4-FFF2-40B4-BE49-F238E27FC236}">
                <a16:creationId xmlns:a16="http://schemas.microsoft.com/office/drawing/2014/main" id="{2E3AA1BF-577F-497B-9628-FA9A722C0F79}"/>
              </a:ext>
            </a:extLst>
          </p:cNvPr>
          <p:cNvSpPr txBox="1">
            <a:spLocks/>
          </p:cNvSpPr>
          <p:nvPr/>
        </p:nvSpPr>
        <p:spPr>
          <a:xfrm>
            <a:off x="0" y="83163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9" name="Content Placeholder 2">
            <a:extLst>
              <a:ext uri="{FF2B5EF4-FFF2-40B4-BE49-F238E27FC236}">
                <a16:creationId xmlns:a16="http://schemas.microsoft.com/office/drawing/2014/main" id="{134BFDFB-0A40-458F-8ADE-09ED3692741B}"/>
              </a:ext>
            </a:extLst>
          </p:cNvPr>
          <p:cNvSpPr txBox="1">
            <a:spLocks/>
          </p:cNvSpPr>
          <p:nvPr/>
        </p:nvSpPr>
        <p:spPr>
          <a:xfrm>
            <a:off x="-771081" y="415544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
        <p:nvSpPr>
          <p:cNvPr id="10" name="Content Placeholder 2">
            <a:extLst>
              <a:ext uri="{FF2B5EF4-FFF2-40B4-BE49-F238E27FC236}">
                <a16:creationId xmlns:a16="http://schemas.microsoft.com/office/drawing/2014/main" id="{57515533-B16D-4C07-9F1E-5BEFC85D03EB}"/>
              </a:ext>
            </a:extLst>
          </p:cNvPr>
          <p:cNvSpPr txBox="1">
            <a:spLocks/>
          </p:cNvSpPr>
          <p:nvPr/>
        </p:nvSpPr>
        <p:spPr>
          <a:xfrm>
            <a:off x="-1609281" y="296374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pic>
        <p:nvPicPr>
          <p:cNvPr id="3076" name="Picture 4" descr="Want to be a better public writer? Celebrate the versatility of the question  mark. - Poynter">
            <a:extLst>
              <a:ext uri="{FF2B5EF4-FFF2-40B4-BE49-F238E27FC236}">
                <a16:creationId xmlns:a16="http://schemas.microsoft.com/office/drawing/2014/main" id="{FAB3AE8F-0DFA-4F6A-8273-F1F82527E9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9514" y="143253"/>
            <a:ext cx="3132172" cy="2277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4182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7356</TotalTime>
  <Words>1440</Words>
  <Application>Microsoft Office PowerPoint</Application>
  <PresentationFormat>Widescreen</PresentationFormat>
  <Paragraphs>202</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Comic Sans MS</vt:lpstr>
      <vt:lpstr>Linkpen 1a Print</vt:lpstr>
      <vt:lpstr>Wingdings</vt:lpstr>
      <vt:lpstr>Office Theme</vt:lpstr>
      <vt:lpstr>Welcome to Year 1 &amp; 2  Meet and Greet </vt:lpstr>
      <vt:lpstr>Who’s who?</vt:lpstr>
      <vt:lpstr>Methods of Communications </vt:lpstr>
      <vt:lpstr>Our School Website </vt:lpstr>
      <vt:lpstr>Drop-Of Information </vt:lpstr>
      <vt:lpstr>Pick Up Information </vt:lpstr>
      <vt:lpstr>Attendance </vt:lpstr>
      <vt:lpstr>PowerPoint Presentation</vt:lpstr>
      <vt:lpstr>PowerPoint Presentation</vt:lpstr>
      <vt:lpstr>Behaviour at Glade Hill </vt:lpstr>
      <vt:lpstr>PowerPoint Presentation</vt:lpstr>
      <vt:lpstr>Curriculum and Learning </vt:lpstr>
      <vt:lpstr>Uniform </vt:lpstr>
      <vt:lpstr>School Dinners  </vt:lpstr>
      <vt:lpstr>Snack </vt:lpstr>
      <vt:lpstr>Fidgets  </vt:lpstr>
      <vt:lpstr>Reading at home</vt:lpstr>
      <vt:lpstr>Phonics Screening check </vt:lpstr>
      <vt:lpstr>Homework Expectations </vt:lpstr>
      <vt:lpstr>SPECIAL EVENT    </vt:lpstr>
      <vt:lpstr>Birthdays- Let’s make your day even more special!</vt:lpstr>
      <vt:lpstr>Key Dates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Heffernan</dc:creator>
  <cp:lastModifiedBy>Catherine Heffernan</cp:lastModifiedBy>
  <cp:revision>31</cp:revision>
  <dcterms:created xsi:type="dcterms:W3CDTF">2025-09-10T14:40:58Z</dcterms:created>
  <dcterms:modified xsi:type="dcterms:W3CDTF">2026-09-14T20:44:41Z</dcterms:modified>
</cp:coreProperties>
</file>