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7" r:id="rId2"/>
    <p:sldId id="258" r:id="rId3"/>
    <p:sldId id="259" r:id="rId4"/>
    <p:sldId id="262" r:id="rId5"/>
    <p:sldId id="264" r:id="rId6"/>
    <p:sldId id="260" r:id="rId7"/>
    <p:sldId id="265" r:id="rId8"/>
    <p:sldId id="261" r:id="rId9"/>
    <p:sldId id="270" r:id="rId10"/>
    <p:sldId id="274" r:id="rId11"/>
    <p:sldId id="276" r:id="rId12"/>
    <p:sldId id="278" r:id="rId13"/>
    <p:sldId id="277" r:id="rId14"/>
    <p:sldId id="271"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B005C4-11C5-4894-B2A0-81ADE52C3028}" v="595" dt="2026-07-10T08:33:56.9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54" autoAdjust="0"/>
    <p:restoredTop sz="84314" autoAdjust="0"/>
  </p:normalViewPr>
  <p:slideViewPr>
    <p:cSldViewPr snapToGrid="0">
      <p:cViewPr varScale="1">
        <p:scale>
          <a:sx n="109" d="100"/>
          <a:sy n="109" d="100"/>
        </p:scale>
        <p:origin x="202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Atkin" userId="c8f08eef-0a20-485c-b268-a56999e2d91f" providerId="ADAL" clId="{3E6AD54D-483D-453D-B1C4-8170FF01AB16}"/>
    <pc:docChg chg="undo custSel modSld">
      <pc:chgData name="Holly Atkin" userId="c8f08eef-0a20-485c-b268-a56999e2d91f" providerId="ADAL" clId="{3E6AD54D-483D-453D-B1C4-8170FF01AB16}" dt="2025-10-13T15:33:31.929" v="3781" actId="20577"/>
      <pc:docMkLst>
        <pc:docMk/>
      </pc:docMkLst>
      <pc:sldChg chg="modSp mod">
        <pc:chgData name="Holly Atkin" userId="c8f08eef-0a20-485c-b268-a56999e2d91f" providerId="ADAL" clId="{3E6AD54D-483D-453D-B1C4-8170FF01AB16}" dt="2025-10-13T15:02:17.090" v="1466"/>
        <pc:sldMkLst>
          <pc:docMk/>
          <pc:sldMk cId="191243481" sldId="259"/>
        </pc:sldMkLst>
        <pc:graphicFrameChg chg="mod modGraphic">
          <ac:chgData name="Holly Atkin" userId="c8f08eef-0a20-485c-b268-a56999e2d91f" providerId="ADAL" clId="{3E6AD54D-483D-453D-B1C4-8170FF01AB16}" dt="2025-10-13T15:02:17.090" v="1466"/>
          <ac:graphicFrameMkLst>
            <pc:docMk/>
            <pc:sldMk cId="191243481" sldId="259"/>
            <ac:graphicFrameMk id="10" creationId="{065D4AC4-7957-AA62-C1A0-FE4F2CF00CA3}"/>
          </ac:graphicFrameMkLst>
        </pc:graphicFrameChg>
      </pc:sldChg>
      <pc:sldChg chg="modSp mod">
        <pc:chgData name="Holly Atkin" userId="c8f08eef-0a20-485c-b268-a56999e2d91f" providerId="ADAL" clId="{3E6AD54D-483D-453D-B1C4-8170FF01AB16}" dt="2025-10-13T15:27:41.471" v="2982" actId="6549"/>
        <pc:sldMkLst>
          <pc:docMk/>
          <pc:sldMk cId="2755977508" sldId="262"/>
        </pc:sldMkLst>
        <pc:graphicFrameChg chg="mod modGraphic">
          <ac:chgData name="Holly Atkin" userId="c8f08eef-0a20-485c-b268-a56999e2d91f" providerId="ADAL" clId="{3E6AD54D-483D-453D-B1C4-8170FF01AB16}" dt="2025-10-13T15:27:41.471" v="2982" actId="6549"/>
          <ac:graphicFrameMkLst>
            <pc:docMk/>
            <pc:sldMk cId="2755977508" sldId="262"/>
            <ac:graphicFrameMk id="5" creationId="{BB7A6755-CF87-7230-570A-7309BBAF653F}"/>
          </ac:graphicFrameMkLst>
        </pc:graphicFrameChg>
      </pc:sldChg>
      <pc:sldChg chg="modSp mod">
        <pc:chgData name="Holly Atkin" userId="c8f08eef-0a20-485c-b268-a56999e2d91f" providerId="ADAL" clId="{3E6AD54D-483D-453D-B1C4-8170FF01AB16}" dt="2025-10-13T15:33:31.929" v="3781" actId="20577"/>
        <pc:sldMkLst>
          <pc:docMk/>
          <pc:sldMk cId="2212214201" sldId="264"/>
        </pc:sldMkLst>
        <pc:graphicFrameChg chg="mod modGraphic">
          <ac:chgData name="Holly Atkin" userId="c8f08eef-0a20-485c-b268-a56999e2d91f" providerId="ADAL" clId="{3E6AD54D-483D-453D-B1C4-8170FF01AB16}" dt="2025-10-13T15:33:31.929" v="3781" actId="20577"/>
          <ac:graphicFrameMkLst>
            <pc:docMk/>
            <pc:sldMk cId="2212214201" sldId="264"/>
            <ac:graphicFrameMk id="5" creationId="{F9BDBC17-CD2E-90F4-A5E7-9D45B87765A4}"/>
          </ac:graphicFrameMkLst>
        </pc:graphicFrameChg>
      </pc:sldChg>
    </pc:docChg>
  </pc:docChgLst>
  <pc:docChgLst>
    <pc:chgData name="Holly Atkin" userId="c8f08eef-0a20-485c-b268-a56999e2d91f" providerId="ADAL" clId="{F3C34EEE-4ACD-4737-B2A0-8DEA53B1F204}"/>
    <pc:docChg chg="undo custSel addSld delSld modSld">
      <pc:chgData name="Holly Atkin" userId="c8f08eef-0a20-485c-b268-a56999e2d91f" providerId="ADAL" clId="{F3C34EEE-4ACD-4737-B2A0-8DEA53B1F204}" dt="2025-11-04T11:59:31.658" v="8441" actId="14100"/>
      <pc:docMkLst>
        <pc:docMk/>
      </pc:docMkLst>
      <pc:sldChg chg="modSp mod">
        <pc:chgData name="Holly Atkin" userId="c8f08eef-0a20-485c-b268-a56999e2d91f" providerId="ADAL" clId="{F3C34EEE-4ACD-4737-B2A0-8DEA53B1F204}" dt="2025-11-03T15:53:33.706" v="2311" actId="1076"/>
        <pc:sldMkLst>
          <pc:docMk/>
          <pc:sldMk cId="3356791903" sldId="260"/>
        </pc:sldMkLst>
        <pc:graphicFrameChg chg="mod modGraphic">
          <ac:chgData name="Holly Atkin" userId="c8f08eef-0a20-485c-b268-a56999e2d91f" providerId="ADAL" clId="{F3C34EEE-4ACD-4737-B2A0-8DEA53B1F204}" dt="2025-11-03T15:53:33.706" v="2311" actId="1076"/>
          <ac:graphicFrameMkLst>
            <pc:docMk/>
            <pc:sldMk cId="3356791903" sldId="260"/>
            <ac:graphicFrameMk id="5" creationId="{5A182FA8-E1AB-D63D-6ECD-2D907EE595F6}"/>
          </ac:graphicFrameMkLst>
        </pc:graphicFrameChg>
      </pc:sldChg>
      <pc:sldChg chg="modSp mod">
        <pc:chgData name="Holly Atkin" userId="c8f08eef-0a20-485c-b268-a56999e2d91f" providerId="ADAL" clId="{F3C34EEE-4ACD-4737-B2A0-8DEA53B1F204}" dt="2025-11-04T11:31:18.523" v="3954" actId="20577"/>
        <pc:sldMkLst>
          <pc:docMk/>
          <pc:sldMk cId="2755977508" sldId="262"/>
        </pc:sldMkLst>
        <pc:graphicFrameChg chg="modGraphic">
          <ac:chgData name="Holly Atkin" userId="c8f08eef-0a20-485c-b268-a56999e2d91f" providerId="ADAL" clId="{F3C34EEE-4ACD-4737-B2A0-8DEA53B1F204}" dt="2025-11-04T11:31:18.523" v="3954" actId="20577"/>
          <ac:graphicFrameMkLst>
            <pc:docMk/>
            <pc:sldMk cId="2755977508" sldId="262"/>
            <ac:graphicFrameMk id="5" creationId="{BB7A6755-CF87-7230-570A-7309BBAF653F}"/>
          </ac:graphicFrameMkLst>
        </pc:graphicFrameChg>
      </pc:sldChg>
      <pc:sldChg chg="modSp mod">
        <pc:chgData name="Holly Atkin" userId="c8f08eef-0a20-485c-b268-a56999e2d91f" providerId="ADAL" clId="{F3C34EEE-4ACD-4737-B2A0-8DEA53B1F204}" dt="2025-11-04T11:33:32.974" v="4329" actId="20577"/>
        <pc:sldMkLst>
          <pc:docMk/>
          <pc:sldMk cId="2212214201" sldId="264"/>
        </pc:sldMkLst>
        <pc:graphicFrameChg chg="mod modGraphic">
          <ac:chgData name="Holly Atkin" userId="c8f08eef-0a20-485c-b268-a56999e2d91f" providerId="ADAL" clId="{F3C34EEE-4ACD-4737-B2A0-8DEA53B1F204}" dt="2025-11-04T11:33:32.974" v="4329" actId="20577"/>
          <ac:graphicFrameMkLst>
            <pc:docMk/>
            <pc:sldMk cId="2212214201" sldId="264"/>
            <ac:graphicFrameMk id="5" creationId="{F9BDBC17-CD2E-90F4-A5E7-9D45B87765A4}"/>
          </ac:graphicFrameMkLst>
        </pc:graphicFrameChg>
      </pc:sldChg>
      <pc:sldChg chg="modSp mod">
        <pc:chgData name="Holly Atkin" userId="c8f08eef-0a20-485c-b268-a56999e2d91f" providerId="ADAL" clId="{F3C34EEE-4ACD-4737-B2A0-8DEA53B1F204}" dt="2025-11-03T15:56:12.999" v="2674" actId="20577"/>
        <pc:sldMkLst>
          <pc:docMk/>
          <pc:sldMk cId="760599453" sldId="265"/>
        </pc:sldMkLst>
        <pc:graphicFrameChg chg="mod modGraphic">
          <ac:chgData name="Holly Atkin" userId="c8f08eef-0a20-485c-b268-a56999e2d91f" providerId="ADAL" clId="{F3C34EEE-4ACD-4737-B2A0-8DEA53B1F204}" dt="2025-11-03T15:56:12.999" v="2674" actId="20577"/>
          <ac:graphicFrameMkLst>
            <pc:docMk/>
            <pc:sldMk cId="760599453" sldId="265"/>
            <ac:graphicFrameMk id="5" creationId="{2BEE4F89-4408-F00A-3DA8-BFCBC572C119}"/>
          </ac:graphicFrameMkLst>
        </pc:graphicFrameChg>
      </pc:sldChg>
      <pc:sldChg chg="modSp mod">
        <pc:chgData name="Holly Atkin" userId="c8f08eef-0a20-485c-b268-a56999e2d91f" providerId="ADAL" clId="{F3C34EEE-4ACD-4737-B2A0-8DEA53B1F204}" dt="2025-11-03T16:05:57.887" v="3654" actId="20577"/>
        <pc:sldMkLst>
          <pc:docMk/>
          <pc:sldMk cId="3120658537" sldId="270"/>
        </pc:sldMkLst>
        <pc:graphicFrameChg chg="modGraphic">
          <ac:chgData name="Holly Atkin" userId="c8f08eef-0a20-485c-b268-a56999e2d91f" providerId="ADAL" clId="{F3C34EEE-4ACD-4737-B2A0-8DEA53B1F204}" dt="2025-11-03T16:05:57.887" v="3654" actId="20577"/>
          <ac:graphicFrameMkLst>
            <pc:docMk/>
            <pc:sldMk cId="3120658537" sldId="270"/>
            <ac:graphicFrameMk id="2" creationId="{F06D8B73-1069-A20D-8F57-8B1AA064904F}"/>
          </ac:graphicFrameMkLst>
        </pc:graphicFrameChg>
      </pc:sldChg>
      <pc:sldChg chg="modSp mod">
        <pc:chgData name="Holly Atkin" userId="c8f08eef-0a20-485c-b268-a56999e2d91f" providerId="ADAL" clId="{F3C34EEE-4ACD-4737-B2A0-8DEA53B1F204}" dt="2025-11-04T11:59:18.746" v="8440" actId="20577"/>
        <pc:sldMkLst>
          <pc:docMk/>
          <pc:sldMk cId="1655039066" sldId="271"/>
        </pc:sldMkLst>
        <pc:graphicFrameChg chg="mod modGraphic">
          <ac:chgData name="Holly Atkin" userId="c8f08eef-0a20-485c-b268-a56999e2d91f" providerId="ADAL" clId="{F3C34EEE-4ACD-4737-B2A0-8DEA53B1F204}" dt="2025-11-04T11:59:18.746" v="8440" actId="20577"/>
          <ac:graphicFrameMkLst>
            <pc:docMk/>
            <pc:sldMk cId="1655039066" sldId="271"/>
            <ac:graphicFrameMk id="2" creationId="{F094E688-6515-9815-BF4B-1059CEF1B1F6}"/>
          </ac:graphicFrameMkLst>
        </pc:graphicFrameChg>
      </pc:sldChg>
      <pc:sldChg chg="addSp modSp mod setBg">
        <pc:chgData name="Holly Atkin" userId="c8f08eef-0a20-485c-b268-a56999e2d91f" providerId="ADAL" clId="{F3C34EEE-4ACD-4737-B2A0-8DEA53B1F204}" dt="2025-11-04T11:59:31.658" v="8441" actId="14100"/>
        <pc:sldMkLst>
          <pc:docMk/>
          <pc:sldMk cId="2070466118" sldId="273"/>
        </pc:sldMkLst>
        <pc:spChg chg="add mod ord">
          <ac:chgData name="Holly Atkin" userId="c8f08eef-0a20-485c-b268-a56999e2d91f" providerId="ADAL" clId="{F3C34EEE-4ACD-4737-B2A0-8DEA53B1F204}" dt="2025-11-04T11:59:31.658" v="8441" actId="14100"/>
          <ac:spMkLst>
            <pc:docMk/>
            <pc:sldMk cId="2070466118" sldId="273"/>
            <ac:spMk id="4" creationId="{582FFB80-682E-EBE5-1EDD-A57F35105941}"/>
          </ac:spMkLst>
        </pc:spChg>
      </pc:sldChg>
      <pc:sldChg chg="modSp add mod">
        <pc:chgData name="Holly Atkin" userId="c8f08eef-0a20-485c-b268-a56999e2d91f" providerId="ADAL" clId="{F3C34EEE-4ACD-4737-B2A0-8DEA53B1F204}" dt="2025-11-04T11:40:00.228" v="5633" actId="20577"/>
        <pc:sldMkLst>
          <pc:docMk/>
          <pc:sldMk cId="2011990358" sldId="274"/>
        </pc:sldMkLst>
        <pc:graphicFrameChg chg="mod modGraphic">
          <ac:chgData name="Holly Atkin" userId="c8f08eef-0a20-485c-b268-a56999e2d91f" providerId="ADAL" clId="{F3C34EEE-4ACD-4737-B2A0-8DEA53B1F204}" dt="2025-11-04T11:40:00.228" v="5633" actId="20577"/>
          <ac:graphicFrameMkLst>
            <pc:docMk/>
            <pc:sldMk cId="2011990358" sldId="274"/>
            <ac:graphicFrameMk id="2" creationId="{529D3DBC-60F1-4E44-99F8-1B92328AE3AD}"/>
          </ac:graphicFrameMkLst>
        </pc:graphicFrameChg>
      </pc:sldChg>
      <pc:sldChg chg="modSp add del mod">
        <pc:chgData name="Holly Atkin" userId="c8f08eef-0a20-485c-b268-a56999e2d91f" providerId="ADAL" clId="{F3C34EEE-4ACD-4737-B2A0-8DEA53B1F204}" dt="2025-11-04T11:38:42.132" v="5305" actId="47"/>
        <pc:sldMkLst>
          <pc:docMk/>
          <pc:sldMk cId="802806734" sldId="275"/>
        </pc:sldMkLst>
        <pc:graphicFrameChg chg="modGraphic">
          <ac:chgData name="Holly Atkin" userId="c8f08eef-0a20-485c-b268-a56999e2d91f" providerId="ADAL" clId="{F3C34EEE-4ACD-4737-B2A0-8DEA53B1F204}" dt="2025-11-03T16:06:38.821" v="3666" actId="20577"/>
          <ac:graphicFrameMkLst>
            <pc:docMk/>
            <pc:sldMk cId="802806734" sldId="275"/>
            <ac:graphicFrameMk id="2" creationId="{624EC125-0F86-0067-F6EB-A1B95D3A1BEA}"/>
          </ac:graphicFrameMkLst>
        </pc:graphicFrameChg>
      </pc:sldChg>
      <pc:sldChg chg="modSp add mod">
        <pc:chgData name="Holly Atkin" userId="c8f08eef-0a20-485c-b268-a56999e2d91f" providerId="ADAL" clId="{F3C34EEE-4ACD-4737-B2A0-8DEA53B1F204}" dt="2025-11-04T11:44:09.815" v="6354" actId="20577"/>
        <pc:sldMkLst>
          <pc:docMk/>
          <pc:sldMk cId="1929030694" sldId="276"/>
        </pc:sldMkLst>
        <pc:graphicFrameChg chg="modGraphic">
          <ac:chgData name="Holly Atkin" userId="c8f08eef-0a20-485c-b268-a56999e2d91f" providerId="ADAL" clId="{F3C34EEE-4ACD-4737-B2A0-8DEA53B1F204}" dt="2025-11-04T11:44:09.815" v="6354" actId="20577"/>
          <ac:graphicFrameMkLst>
            <pc:docMk/>
            <pc:sldMk cId="1929030694" sldId="276"/>
            <ac:graphicFrameMk id="2" creationId="{F69238BF-3986-202E-86F1-50AFE9F6954C}"/>
          </ac:graphicFrameMkLst>
        </pc:graphicFrameChg>
      </pc:sldChg>
      <pc:sldChg chg="modSp add mod">
        <pc:chgData name="Holly Atkin" userId="c8f08eef-0a20-485c-b268-a56999e2d91f" providerId="ADAL" clId="{F3C34EEE-4ACD-4737-B2A0-8DEA53B1F204}" dt="2025-11-04T11:52:12.806" v="7236" actId="20577"/>
        <pc:sldMkLst>
          <pc:docMk/>
          <pc:sldMk cId="1842420942" sldId="277"/>
        </pc:sldMkLst>
        <pc:graphicFrameChg chg="mod modGraphic">
          <ac:chgData name="Holly Atkin" userId="c8f08eef-0a20-485c-b268-a56999e2d91f" providerId="ADAL" clId="{F3C34EEE-4ACD-4737-B2A0-8DEA53B1F204}" dt="2025-11-04T11:52:12.806" v="7236" actId="20577"/>
          <ac:graphicFrameMkLst>
            <pc:docMk/>
            <pc:sldMk cId="1842420942" sldId="277"/>
            <ac:graphicFrameMk id="2" creationId="{E75DFC94-B9E8-5694-59F8-EE0B3AC00BC1}"/>
          </ac:graphicFrameMkLst>
        </pc:graphicFrameChg>
      </pc:sldChg>
    </pc:docChg>
  </pc:docChgLst>
  <pc:docChgLst>
    <pc:chgData name="Holly Atkin" userId="c8f08eef-0a20-485c-b268-a56999e2d91f" providerId="ADAL" clId="{7CB005C4-11C5-4894-B2A0-81ADE52C3028}"/>
    <pc:docChg chg="undo redo custSel addSld delSld modSld sldOrd">
      <pc:chgData name="Holly Atkin" userId="c8f08eef-0a20-485c-b268-a56999e2d91f" providerId="ADAL" clId="{7CB005C4-11C5-4894-B2A0-81ADE52C3028}" dt="2026-07-16T11:21:53.148" v="12055" actId="47"/>
      <pc:docMkLst>
        <pc:docMk/>
      </pc:docMkLst>
      <pc:sldChg chg="modSp mod">
        <pc:chgData name="Holly Atkin" userId="c8f08eef-0a20-485c-b268-a56999e2d91f" providerId="ADAL" clId="{7CB005C4-11C5-4894-B2A0-81ADE52C3028}" dt="2026-07-08T07:41:11.653" v="1743" actId="20577"/>
        <pc:sldMkLst>
          <pc:docMk/>
          <pc:sldMk cId="3285007833" sldId="261"/>
        </pc:sldMkLst>
        <pc:spChg chg="mod">
          <ac:chgData name="Holly Atkin" userId="c8f08eef-0a20-485c-b268-a56999e2d91f" providerId="ADAL" clId="{7CB005C4-11C5-4894-B2A0-81ADE52C3028}" dt="2026-07-08T07:41:11.653" v="1743" actId="20577"/>
          <ac:spMkLst>
            <pc:docMk/>
            <pc:sldMk cId="3285007833" sldId="261"/>
            <ac:spMk id="4" creationId="{04783345-C545-CED1-568E-A1725BB54AFE}"/>
          </ac:spMkLst>
        </pc:spChg>
      </pc:sldChg>
      <pc:sldChg chg="add del setBg">
        <pc:chgData name="Holly Atkin" userId="c8f08eef-0a20-485c-b268-a56999e2d91f" providerId="ADAL" clId="{7CB005C4-11C5-4894-B2A0-81ADE52C3028}" dt="2026-07-07T07:25:49.373" v="1728"/>
        <pc:sldMkLst>
          <pc:docMk/>
          <pc:sldMk cId="814096823" sldId="263"/>
        </pc:sldMkLst>
      </pc:sldChg>
      <pc:sldChg chg="modSp mod">
        <pc:chgData name="Holly Atkin" userId="c8f08eef-0a20-485c-b268-a56999e2d91f" providerId="ADAL" clId="{7CB005C4-11C5-4894-B2A0-81ADE52C3028}" dt="2026-07-08T08:07:26.449" v="4050" actId="20577"/>
        <pc:sldMkLst>
          <pc:docMk/>
          <pc:sldMk cId="760599453" sldId="265"/>
        </pc:sldMkLst>
        <pc:graphicFrameChg chg="modGraphic">
          <ac:chgData name="Holly Atkin" userId="c8f08eef-0a20-485c-b268-a56999e2d91f" providerId="ADAL" clId="{7CB005C4-11C5-4894-B2A0-81ADE52C3028}" dt="2026-07-08T08:07:26.449" v="4050" actId="20577"/>
          <ac:graphicFrameMkLst>
            <pc:docMk/>
            <pc:sldMk cId="760599453" sldId="265"/>
            <ac:graphicFrameMk id="5" creationId="{2BEE4F89-4408-F00A-3DA8-BFCBC572C119}"/>
          </ac:graphicFrameMkLst>
        </pc:graphicFrameChg>
      </pc:sldChg>
      <pc:sldChg chg="del">
        <pc:chgData name="Holly Atkin" userId="c8f08eef-0a20-485c-b268-a56999e2d91f" providerId="ADAL" clId="{7CB005C4-11C5-4894-B2A0-81ADE52C3028}" dt="2026-07-16T11:21:53.148" v="12055" actId="47"/>
        <pc:sldMkLst>
          <pc:docMk/>
          <pc:sldMk cId="1606010280" sldId="266"/>
        </pc:sldMkLst>
      </pc:sldChg>
      <pc:sldChg chg="modSp mod modNotesTx">
        <pc:chgData name="Holly Atkin" userId="c8f08eef-0a20-485c-b268-a56999e2d91f" providerId="ADAL" clId="{7CB005C4-11C5-4894-B2A0-81ADE52C3028}" dt="2026-07-08T10:40:31.189" v="10428" actId="21"/>
        <pc:sldMkLst>
          <pc:docMk/>
          <pc:sldMk cId="3120658537" sldId="270"/>
        </pc:sldMkLst>
        <pc:spChg chg="mod">
          <ac:chgData name="Holly Atkin" userId="c8f08eef-0a20-485c-b268-a56999e2d91f" providerId="ADAL" clId="{7CB005C4-11C5-4894-B2A0-81ADE52C3028}" dt="2026-07-02T10:00:19.159" v="66" actId="20577"/>
          <ac:spMkLst>
            <pc:docMk/>
            <pc:sldMk cId="3120658537" sldId="270"/>
            <ac:spMk id="4" creationId="{1CFA53F3-F0F5-4362-4434-1CA64B94EA7D}"/>
          </ac:spMkLst>
        </pc:spChg>
        <pc:graphicFrameChg chg="mod modGraphic">
          <ac:chgData name="Holly Atkin" userId="c8f08eef-0a20-485c-b268-a56999e2d91f" providerId="ADAL" clId="{7CB005C4-11C5-4894-B2A0-81ADE52C3028}" dt="2026-07-08T10:40:31.189" v="10428" actId="21"/>
          <ac:graphicFrameMkLst>
            <pc:docMk/>
            <pc:sldMk cId="3120658537" sldId="270"/>
            <ac:graphicFrameMk id="2" creationId="{F06D8B73-1069-A20D-8F57-8B1AA064904F}"/>
          </ac:graphicFrameMkLst>
        </pc:graphicFrameChg>
      </pc:sldChg>
      <pc:sldChg chg="modSp mod modNotesTx">
        <pc:chgData name="Holly Atkin" userId="c8f08eef-0a20-485c-b268-a56999e2d91f" providerId="ADAL" clId="{7CB005C4-11C5-4894-B2A0-81ADE52C3028}" dt="2026-07-08T10:40:50.091" v="10438" actId="6549"/>
        <pc:sldMkLst>
          <pc:docMk/>
          <pc:sldMk cId="1655039066" sldId="271"/>
        </pc:sldMkLst>
        <pc:spChg chg="mod">
          <ac:chgData name="Holly Atkin" userId="c8f08eef-0a20-485c-b268-a56999e2d91f" providerId="ADAL" clId="{7CB005C4-11C5-4894-B2A0-81ADE52C3028}" dt="2026-07-08T08:17:15.772" v="5077" actId="20577"/>
          <ac:spMkLst>
            <pc:docMk/>
            <pc:sldMk cId="1655039066" sldId="271"/>
            <ac:spMk id="4" creationId="{4FD8F61E-148C-155F-6101-FF65E37D4262}"/>
          </ac:spMkLst>
        </pc:spChg>
        <pc:graphicFrameChg chg="mod modGraphic">
          <ac:chgData name="Holly Atkin" userId="c8f08eef-0a20-485c-b268-a56999e2d91f" providerId="ADAL" clId="{7CB005C4-11C5-4894-B2A0-81ADE52C3028}" dt="2026-07-08T10:40:50.091" v="10438" actId="6549"/>
          <ac:graphicFrameMkLst>
            <pc:docMk/>
            <pc:sldMk cId="1655039066" sldId="271"/>
            <ac:graphicFrameMk id="2" creationId="{F094E688-6515-9815-BF4B-1059CEF1B1F6}"/>
          </ac:graphicFrameMkLst>
        </pc:graphicFrameChg>
      </pc:sldChg>
      <pc:sldChg chg="del">
        <pc:chgData name="Holly Atkin" userId="c8f08eef-0a20-485c-b268-a56999e2d91f" providerId="ADAL" clId="{7CB005C4-11C5-4894-B2A0-81ADE52C3028}" dt="2026-07-02T09:59:42.275" v="0" actId="47"/>
        <pc:sldMkLst>
          <pc:docMk/>
          <pc:sldMk cId="1263486907" sldId="272"/>
        </pc:sldMkLst>
      </pc:sldChg>
      <pc:sldChg chg="del ord">
        <pc:chgData name="Holly Atkin" userId="c8f08eef-0a20-485c-b268-a56999e2d91f" providerId="ADAL" clId="{7CB005C4-11C5-4894-B2A0-81ADE52C3028}" dt="2026-07-16T11:21:52.016" v="12054" actId="47"/>
        <pc:sldMkLst>
          <pc:docMk/>
          <pc:sldMk cId="2070466118" sldId="273"/>
        </pc:sldMkLst>
      </pc:sldChg>
      <pc:sldChg chg="modSp mod modNotesTx">
        <pc:chgData name="Holly Atkin" userId="c8f08eef-0a20-485c-b268-a56999e2d91f" providerId="ADAL" clId="{7CB005C4-11C5-4894-B2A0-81ADE52C3028}" dt="2026-07-10T08:28:42.071" v="11976" actId="20577"/>
        <pc:sldMkLst>
          <pc:docMk/>
          <pc:sldMk cId="2011990358" sldId="274"/>
        </pc:sldMkLst>
        <pc:spChg chg="mod">
          <ac:chgData name="Holly Atkin" userId="c8f08eef-0a20-485c-b268-a56999e2d91f" providerId="ADAL" clId="{7CB005C4-11C5-4894-B2A0-81ADE52C3028}" dt="2026-07-02T10:12:31.903" v="1347" actId="20577"/>
          <ac:spMkLst>
            <pc:docMk/>
            <pc:sldMk cId="2011990358" sldId="274"/>
            <ac:spMk id="4" creationId="{8359CB20-9DF5-FB5E-5062-DAF9690C0D08}"/>
          </ac:spMkLst>
        </pc:spChg>
        <pc:graphicFrameChg chg="mod modGraphic">
          <ac:chgData name="Holly Atkin" userId="c8f08eef-0a20-485c-b268-a56999e2d91f" providerId="ADAL" clId="{7CB005C4-11C5-4894-B2A0-81ADE52C3028}" dt="2026-07-10T08:28:42.071" v="11976" actId="20577"/>
          <ac:graphicFrameMkLst>
            <pc:docMk/>
            <pc:sldMk cId="2011990358" sldId="274"/>
            <ac:graphicFrameMk id="2" creationId="{529D3DBC-60F1-4E44-99F8-1B92328AE3AD}"/>
          </ac:graphicFrameMkLst>
        </pc:graphicFrameChg>
      </pc:sldChg>
      <pc:sldChg chg="modSp mod modNotesTx">
        <pc:chgData name="Holly Atkin" userId="c8f08eef-0a20-485c-b268-a56999e2d91f" providerId="ADAL" clId="{7CB005C4-11C5-4894-B2A0-81ADE52C3028}" dt="2026-07-16T11:21:39.703" v="12053" actId="13926"/>
        <pc:sldMkLst>
          <pc:docMk/>
          <pc:sldMk cId="1929030694" sldId="276"/>
        </pc:sldMkLst>
        <pc:spChg chg="mod">
          <ac:chgData name="Holly Atkin" userId="c8f08eef-0a20-485c-b268-a56999e2d91f" providerId="ADAL" clId="{7CB005C4-11C5-4894-B2A0-81ADE52C3028}" dt="2026-07-08T08:07:03.479" v="4004" actId="20577"/>
          <ac:spMkLst>
            <pc:docMk/>
            <pc:sldMk cId="1929030694" sldId="276"/>
            <ac:spMk id="4" creationId="{F49C1304-02E3-2DFA-78DE-FD7A2414D543}"/>
          </ac:spMkLst>
        </pc:spChg>
        <pc:graphicFrameChg chg="mod modGraphic">
          <ac:chgData name="Holly Atkin" userId="c8f08eef-0a20-485c-b268-a56999e2d91f" providerId="ADAL" clId="{7CB005C4-11C5-4894-B2A0-81ADE52C3028}" dt="2026-07-16T11:21:39.703" v="12053" actId="13926"/>
          <ac:graphicFrameMkLst>
            <pc:docMk/>
            <pc:sldMk cId="1929030694" sldId="276"/>
            <ac:graphicFrameMk id="2" creationId="{F69238BF-3986-202E-86F1-50AFE9F6954C}"/>
          </ac:graphicFrameMkLst>
        </pc:graphicFrameChg>
      </pc:sldChg>
      <pc:sldChg chg="modSp mod modNotesTx">
        <pc:chgData name="Holly Atkin" userId="c8f08eef-0a20-485c-b268-a56999e2d91f" providerId="ADAL" clId="{7CB005C4-11C5-4894-B2A0-81ADE52C3028}" dt="2026-07-08T10:18:48.252" v="8039" actId="14734"/>
        <pc:sldMkLst>
          <pc:docMk/>
          <pc:sldMk cId="1842420942" sldId="277"/>
        </pc:sldMkLst>
        <pc:spChg chg="mod">
          <ac:chgData name="Holly Atkin" userId="c8f08eef-0a20-485c-b268-a56999e2d91f" providerId="ADAL" clId="{7CB005C4-11C5-4894-B2A0-81ADE52C3028}" dt="2026-07-07T07:24:59.906" v="1669" actId="20577"/>
          <ac:spMkLst>
            <pc:docMk/>
            <pc:sldMk cId="1842420942" sldId="277"/>
            <ac:spMk id="4" creationId="{CDE63D7D-B0CC-FF26-11F0-F159A026DDCB}"/>
          </ac:spMkLst>
        </pc:spChg>
        <pc:graphicFrameChg chg="mod modGraphic">
          <ac:chgData name="Holly Atkin" userId="c8f08eef-0a20-485c-b268-a56999e2d91f" providerId="ADAL" clId="{7CB005C4-11C5-4894-B2A0-81ADE52C3028}" dt="2026-07-08T10:18:48.252" v="8039" actId="14734"/>
          <ac:graphicFrameMkLst>
            <pc:docMk/>
            <pc:sldMk cId="1842420942" sldId="277"/>
            <ac:graphicFrameMk id="2" creationId="{E75DFC94-B9E8-5694-59F8-EE0B3AC00BC1}"/>
          </ac:graphicFrameMkLst>
        </pc:graphicFrameChg>
      </pc:sldChg>
      <pc:sldChg chg="modSp add mod">
        <pc:chgData name="Holly Atkin" userId="c8f08eef-0a20-485c-b268-a56999e2d91f" providerId="ADAL" clId="{7CB005C4-11C5-4894-B2A0-81ADE52C3028}" dt="2026-07-08T10:54:19.941" v="11870" actId="20577"/>
        <pc:sldMkLst>
          <pc:docMk/>
          <pc:sldMk cId="875780744" sldId="278"/>
        </pc:sldMkLst>
        <pc:spChg chg="mod">
          <ac:chgData name="Holly Atkin" userId="c8f08eef-0a20-485c-b268-a56999e2d91f" providerId="ADAL" clId="{7CB005C4-11C5-4894-B2A0-81ADE52C3028}" dt="2026-07-08T09:50:47.211" v="5127" actId="20577"/>
          <ac:spMkLst>
            <pc:docMk/>
            <pc:sldMk cId="875780744" sldId="278"/>
            <ac:spMk id="4" creationId="{8445BFFA-3DF9-28ED-8932-ED2714A03345}"/>
          </ac:spMkLst>
        </pc:spChg>
        <pc:graphicFrameChg chg="mod modGraphic">
          <ac:chgData name="Holly Atkin" userId="c8f08eef-0a20-485c-b268-a56999e2d91f" providerId="ADAL" clId="{7CB005C4-11C5-4894-B2A0-81ADE52C3028}" dt="2026-07-08T10:54:19.941" v="11870" actId="20577"/>
          <ac:graphicFrameMkLst>
            <pc:docMk/>
            <pc:sldMk cId="875780744" sldId="278"/>
            <ac:graphicFrameMk id="2" creationId="{894FD858-CA4B-1151-9E2D-B1C88814CCC4}"/>
          </ac:graphicFrameMkLst>
        </pc:graphicFrameChg>
      </pc:sldChg>
      <pc:sldChg chg="modSp add del mod setBg">
        <pc:chgData name="Holly Atkin" userId="c8f08eef-0a20-485c-b268-a56999e2d91f" providerId="ADAL" clId="{7CB005C4-11C5-4894-B2A0-81ADE52C3028}" dt="2026-07-07T07:25:49.373" v="1728"/>
        <pc:sldMkLst>
          <pc:docMk/>
          <pc:sldMk cId="2454494839" sldId="278"/>
        </pc:sldMkLst>
        <pc:spChg chg="mod">
          <ac:chgData name="Holly Atkin" userId="c8f08eef-0a20-485c-b268-a56999e2d91f" providerId="ADAL" clId="{7CB005C4-11C5-4894-B2A0-81ADE52C3028}" dt="2026-07-07T07:25:49.373" v="1728"/>
          <ac:spMkLst>
            <pc:docMk/>
            <pc:sldMk cId="2454494839" sldId="278"/>
            <ac:spMk id="2" creationId="{FCB2D94C-708A-F774-F86D-7321DFDA1C57}"/>
          </ac:spMkLst>
        </pc:spChg>
        <pc:graphicFrameChg chg="mod">
          <ac:chgData name="Holly Atkin" userId="c8f08eef-0a20-485c-b268-a56999e2d91f" providerId="ADAL" clId="{7CB005C4-11C5-4894-B2A0-81ADE52C3028}" dt="2026-07-07T07:25:34.551" v="1717"/>
          <ac:graphicFrameMkLst>
            <pc:docMk/>
            <pc:sldMk cId="2454494839" sldId="278"/>
            <ac:graphicFrameMk id="4" creationId="{67B7DB7F-9746-9076-3265-0A17646135A8}"/>
          </ac:graphicFrameMkLst>
        </pc:graphicFrameChg>
        <pc:graphicFrameChg chg="mod">
          <ac:chgData name="Holly Atkin" userId="c8f08eef-0a20-485c-b268-a56999e2d91f" providerId="ADAL" clId="{7CB005C4-11C5-4894-B2A0-81ADE52C3028}" dt="2026-07-07T07:25:34.551" v="1717"/>
          <ac:graphicFrameMkLst>
            <pc:docMk/>
            <pc:sldMk cId="2454494839" sldId="278"/>
            <ac:graphicFrameMk id="40" creationId="{0A3BF1F6-D2C1-295E-C29E-03055CA7AC2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9E7E34-6BC1-4E24-B07B-B828E22ECBC4}" type="datetimeFigureOut">
              <a:rPr lang="en-GB" smtClean="0"/>
              <a:t>16/07/2026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41CFCE-F7EC-40BC-BA50-EF24B7F876C0}" type="slidenum">
              <a:rPr lang="en-GB" smtClean="0"/>
              <a:t>‹#›</a:t>
            </a:fld>
            <a:endParaRPr lang="en-GB"/>
          </a:p>
        </p:txBody>
      </p:sp>
    </p:spTree>
    <p:extLst>
      <p:ext uri="{BB962C8B-B14F-4D97-AF65-F5344CB8AC3E}">
        <p14:creationId xmlns:p14="http://schemas.microsoft.com/office/powerpoint/2010/main" val="2336953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41CFCE-F7EC-40BC-BA50-EF24B7F876C0}" type="slidenum">
              <a:rPr lang="en-GB" smtClean="0"/>
              <a:t>9</a:t>
            </a:fld>
            <a:endParaRPr lang="en-GB"/>
          </a:p>
        </p:txBody>
      </p:sp>
    </p:spTree>
    <p:extLst>
      <p:ext uri="{BB962C8B-B14F-4D97-AF65-F5344CB8AC3E}">
        <p14:creationId xmlns:p14="http://schemas.microsoft.com/office/powerpoint/2010/main" val="1431548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Disney football,</a:t>
            </a:r>
          </a:p>
          <a:p>
            <a:r>
              <a:rPr lang="en-GB" dirty="0"/>
              <a:t>Apparatus</a:t>
            </a:r>
          </a:p>
          <a:p>
            <a:r>
              <a:rPr lang="en-GB" dirty="0"/>
              <a:t>Bikeability</a:t>
            </a:r>
          </a:p>
          <a:p>
            <a:r>
              <a:rPr lang="en-GB" dirty="0"/>
              <a:t>Cricket and rounders </a:t>
            </a:r>
          </a:p>
          <a:p>
            <a:r>
              <a:rPr lang="en-GB" dirty="0"/>
              <a:t>Girls football,</a:t>
            </a:r>
          </a:p>
          <a:p>
            <a:r>
              <a:rPr lang="en-GB" dirty="0"/>
              <a:t>Balance bikes</a:t>
            </a:r>
          </a:p>
          <a:p>
            <a:r>
              <a:rPr lang="en-GB" dirty="0"/>
              <a:t>Zumba </a:t>
            </a:r>
          </a:p>
          <a:p>
            <a:r>
              <a:rPr lang="en-GB" dirty="0" err="1"/>
              <a:t>Multisports</a:t>
            </a:r>
            <a:endParaRPr lang="en-GB" dirty="0"/>
          </a:p>
          <a:p>
            <a:r>
              <a:rPr lang="en-GB" dirty="0"/>
              <a:t>Dodgeball</a:t>
            </a:r>
          </a:p>
          <a:p>
            <a:r>
              <a:rPr lang="en-GB" dirty="0"/>
              <a:t>Hockey club</a:t>
            </a:r>
          </a:p>
        </p:txBody>
      </p:sp>
      <p:sp>
        <p:nvSpPr>
          <p:cNvPr id="4" name="Slide Number Placeholder 3"/>
          <p:cNvSpPr>
            <a:spLocks noGrp="1"/>
          </p:cNvSpPr>
          <p:nvPr>
            <p:ph type="sldNum" sz="quarter" idx="5"/>
          </p:nvPr>
        </p:nvSpPr>
        <p:spPr/>
        <p:txBody>
          <a:bodyPr/>
          <a:lstStyle/>
          <a:p>
            <a:fld id="{D041CFCE-F7EC-40BC-BA50-EF24B7F876C0}" type="slidenum">
              <a:rPr lang="en-GB" smtClean="0"/>
              <a:t>10</a:t>
            </a:fld>
            <a:endParaRPr lang="en-GB"/>
          </a:p>
        </p:txBody>
      </p:sp>
    </p:spTree>
    <p:extLst>
      <p:ext uri="{BB962C8B-B14F-4D97-AF65-F5344CB8AC3E}">
        <p14:creationId xmlns:p14="http://schemas.microsoft.com/office/powerpoint/2010/main" val="3684837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41CFCE-F7EC-40BC-BA50-EF24B7F876C0}" type="slidenum">
              <a:rPr lang="en-GB" smtClean="0"/>
              <a:t>11</a:t>
            </a:fld>
            <a:endParaRPr lang="en-GB"/>
          </a:p>
        </p:txBody>
      </p:sp>
    </p:spTree>
    <p:extLst>
      <p:ext uri="{BB962C8B-B14F-4D97-AF65-F5344CB8AC3E}">
        <p14:creationId xmlns:p14="http://schemas.microsoft.com/office/powerpoint/2010/main" val="2672097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EC2BC-680D-419A-3257-873AFF3372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0A0943-5222-196E-4AAA-8F28D11983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6853D1-AF39-3970-F427-5ABE849F0ED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EE48354-9EF9-6FCE-C698-DD854FD1D76A}"/>
              </a:ext>
            </a:extLst>
          </p:cNvPr>
          <p:cNvSpPr>
            <a:spLocks noGrp="1"/>
          </p:cNvSpPr>
          <p:nvPr>
            <p:ph type="sldNum" sz="quarter" idx="5"/>
          </p:nvPr>
        </p:nvSpPr>
        <p:spPr/>
        <p:txBody>
          <a:bodyPr/>
          <a:lstStyle/>
          <a:p>
            <a:fld id="{D041CFCE-F7EC-40BC-BA50-EF24B7F876C0}" type="slidenum">
              <a:rPr lang="en-GB" smtClean="0"/>
              <a:t>12</a:t>
            </a:fld>
            <a:endParaRPr lang="en-GB"/>
          </a:p>
        </p:txBody>
      </p:sp>
    </p:spTree>
    <p:extLst>
      <p:ext uri="{BB962C8B-B14F-4D97-AF65-F5344CB8AC3E}">
        <p14:creationId xmlns:p14="http://schemas.microsoft.com/office/powerpoint/2010/main" val="948419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41CFCE-F7EC-40BC-BA50-EF24B7F876C0}" type="slidenum">
              <a:rPr lang="en-GB" smtClean="0"/>
              <a:t>13</a:t>
            </a:fld>
            <a:endParaRPr lang="en-GB"/>
          </a:p>
        </p:txBody>
      </p:sp>
    </p:spTree>
    <p:extLst>
      <p:ext uri="{BB962C8B-B14F-4D97-AF65-F5344CB8AC3E}">
        <p14:creationId xmlns:p14="http://schemas.microsoft.com/office/powerpoint/2010/main" val="167974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41CFCE-F7EC-40BC-BA50-EF24B7F876C0}" type="slidenum">
              <a:rPr lang="en-GB" smtClean="0"/>
              <a:t>14</a:t>
            </a:fld>
            <a:endParaRPr lang="en-GB"/>
          </a:p>
        </p:txBody>
      </p:sp>
    </p:spTree>
    <p:extLst>
      <p:ext uri="{BB962C8B-B14F-4D97-AF65-F5344CB8AC3E}">
        <p14:creationId xmlns:p14="http://schemas.microsoft.com/office/powerpoint/2010/main" val="2803125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254938540"/>
              </p:ext>
            </p:extLst>
          </p:nvPr>
        </p:nvGraphicFramePr>
        <p:xfrm>
          <a:off x="298297" y="1672070"/>
          <a:ext cx="5530128" cy="2527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children in KS2 have access to swimming lessons, including top up lessons in year 5 and 6 to achieve the national curriculum requirements.</a:t>
                      </a:r>
                    </a:p>
                    <a:p>
                      <a:r>
                        <a:rPr lang="en-US" sz="700" dirty="0">
                          <a:latin typeface="Calibri" panose="020F0502020204030204" pitchFamily="34" charset="0"/>
                          <a:cs typeface="Calibri" panose="020F0502020204030204" pitchFamily="34" charset="0"/>
                        </a:rPr>
                        <a:t>Most children enjoy swimming and develop competency through their sessions.</a:t>
                      </a:r>
                    </a:p>
                    <a:p>
                      <a:r>
                        <a:rPr lang="en-US" sz="700" dirty="0">
                          <a:latin typeface="Calibri" panose="020F0502020204030204" pitchFamily="34" charset="0"/>
                          <a:cs typeface="Calibri" panose="020F0502020204030204" pitchFamily="34" charset="0"/>
                        </a:rPr>
                        <a:t>Evidence from Swimphony registers and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Only 55% achieved this target by the end of year 6. Meaning 45% did not achieve this target. We should continue to provide top up swimming to increase this number.</a:t>
                      </a:r>
                    </a:p>
                    <a:p>
                      <a:r>
                        <a:rPr lang="en-US" sz="700" dirty="0">
                          <a:latin typeface="Calibri" panose="020F0502020204030204" pitchFamily="34" charset="0"/>
                          <a:cs typeface="Calibri" panose="020F0502020204030204" pitchFamily="34" charset="0"/>
                        </a:rPr>
                        <a:t>Swimphony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60% of the year 6 cohort achieved this target in the curriculum. Having swimming sessions in their final year for top up allowed for more pupils to achieve this.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 from swimphony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40% of children did not achieve this target, meaning that those children are not able to effectively use a range of strokes when swimming. We should continue to provide top up swimming to increase this percentage.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Swimphony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75% of the year 6 cohort achieved this target and are able to perform a safe rescue. This means that children leaving the school have some confidence in water safety.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 from swimphony data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25% did not achieve this target during their swimming sessions. This means that they are not able to perform self recues and may not fully understand water safety.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Swimphony data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841866608"/>
              </p:ext>
            </p:extLst>
          </p:nvPr>
        </p:nvGraphicFramePr>
        <p:xfrm>
          <a:off x="241825" y="283020"/>
          <a:ext cx="5530128" cy="36880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To provide CPD to staff</a:t>
                      </a:r>
                      <a:endParaRPr lang="en-GB" sz="600" kern="1200" dirty="0">
                        <a:solidFill>
                          <a:schemeClr val="dk1"/>
                        </a:solidFill>
                        <a:effectLst/>
                        <a:latin typeface="+mn-lt"/>
                        <a:ea typeface="+mn-ea"/>
                        <a:cs typeface="+mn-cs"/>
                      </a:endParaRPr>
                    </a:p>
                    <a:p>
                      <a:r>
                        <a:rPr lang="en-US" sz="600" dirty="0">
                          <a:latin typeface="Calibri" panose="020F0502020204030204" pitchFamily="34" charset="0"/>
                          <a:cs typeface="Calibri" panose="020F0502020204030204" pitchFamily="34" charset="0"/>
                        </a:rPr>
                        <a:t>Teachers had the opportunity to observe sports specialists to increase their subject knowledge as well as develop their confidence. This allowed teachers to understand what activities to use and how to teach different skills. </a:t>
                      </a:r>
                    </a:p>
                    <a:p>
                      <a:r>
                        <a:rPr lang="en-US" sz="600" dirty="0">
                          <a:latin typeface="Calibri" panose="020F0502020204030204" pitchFamily="34" charset="0"/>
                          <a:cs typeface="Calibri" panose="020F0502020204030204" pitchFamily="34" charset="0"/>
                        </a:rPr>
                        <a:t>The subject lead delivered training to all teachers and teaching assistants on physical literacy. This allowed staff to understand this concept and begin to use this to inform their planning.</a:t>
                      </a:r>
                    </a:p>
                    <a:p>
                      <a:r>
                        <a:rPr lang="en-US" sz="600" dirty="0">
                          <a:latin typeface="Calibri" panose="020F0502020204030204" pitchFamily="34" charset="0"/>
                          <a:cs typeface="Calibri" panose="020F0502020204030204" pitchFamily="34" charset="0"/>
                        </a:rPr>
                        <a:t>Subject lead had attended NST network meetings led by PESSPA experts, where additional CPD has been provided and brought into school for areas of development.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 teachers still are not confident in teaching PE and are unsure how to successfully teach their units.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Teacher voice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Install Activall Boards</a:t>
                      </a:r>
                    </a:p>
                    <a:p>
                      <a:r>
                        <a:rPr lang="en-US" sz="600" b="0" kern="1200" dirty="0">
                          <a:solidFill>
                            <a:schemeClr val="dk1"/>
                          </a:solidFill>
                          <a:effectLst/>
                          <a:latin typeface="+mn-lt"/>
                          <a:ea typeface="+mn-ea"/>
                          <a:cs typeface="+mn-cs"/>
                        </a:rPr>
                        <a:t>The activall boards allowed children additional opportunities to be active during the school day. Many children use these during break times and lunch times and it encouraged them to play more active games. Children enjoy the opportunity to compete against each other.</a:t>
                      </a:r>
                    </a:p>
                    <a:p>
                      <a:endParaRPr lang="en-US" sz="600" b="0" kern="1200" dirty="0">
                        <a:solidFill>
                          <a:schemeClr val="dk1"/>
                        </a:solidFill>
                        <a:effectLst/>
                        <a:latin typeface="+mn-lt"/>
                        <a:ea typeface="+mn-ea"/>
                        <a:cs typeface="+mn-cs"/>
                      </a:endParaRPr>
                    </a:p>
                    <a:p>
                      <a:r>
                        <a:rPr lang="en-US" sz="600" b="1" kern="1200" dirty="0">
                          <a:solidFill>
                            <a:schemeClr val="dk1"/>
                          </a:solidFill>
                          <a:effectLst/>
                          <a:latin typeface="+mn-lt"/>
                          <a:ea typeface="+mn-ea"/>
                          <a:cs typeface="+mn-cs"/>
                        </a:rPr>
                        <a:t>Increased sports and physical activity-based afterschool clubs.</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We provided more sports-based clubs during this academic year. These clubs were full each half term and we had a total of 111 children access these clubs.</a:t>
                      </a:r>
                      <a:endParaRPr lang="en-GB" sz="600" b="1"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Some children are still not regularly physically active during the school day. The can be reluctant to take part in PE lessons or choose active games during breaktimes.</a:t>
                      </a:r>
                    </a:p>
                    <a:p>
                      <a:r>
                        <a:rPr lang="en-US" sz="700" dirty="0">
                          <a:latin typeface="Calibri" panose="020F0502020204030204" pitchFamily="34" charset="0"/>
                          <a:cs typeface="Calibri" panose="020F0502020204030204" pitchFamily="34" charset="0"/>
                        </a:rPr>
                        <a:t>Observations overtime of breaktimes and lunchtimes.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026286085"/>
              </p:ext>
            </p:extLst>
          </p:nvPr>
        </p:nvGraphicFramePr>
        <p:xfrm>
          <a:off x="241825" y="283020"/>
          <a:ext cx="5530128" cy="38100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Access to high quality resources during PE sessions. Enough quantity of resources to enable access for all</a:t>
                      </a:r>
                      <a:r>
                        <a:rPr lang="en-US" sz="600" kern="1200" dirty="0">
                          <a:solidFill>
                            <a:schemeClr val="dk1"/>
                          </a:solidFill>
                          <a:effectLst/>
                          <a:latin typeface="+mn-lt"/>
                          <a:ea typeface="+mn-ea"/>
                          <a:cs typeface="+mn-cs"/>
                        </a:rPr>
                        <a:t>.</a:t>
                      </a:r>
                      <a:endParaRPr lang="en-GB" sz="600" kern="1200" dirty="0">
                        <a:solidFill>
                          <a:schemeClr val="dk1"/>
                        </a:solidFill>
                        <a:effectLst/>
                        <a:latin typeface="+mn-lt"/>
                        <a:ea typeface="+mn-ea"/>
                        <a:cs typeface="+mn-cs"/>
                      </a:endParaRPr>
                    </a:p>
                    <a:p>
                      <a:r>
                        <a:rPr lang="en-US" sz="600" dirty="0">
                          <a:latin typeface="Calibri" panose="020F0502020204030204" pitchFamily="34" charset="0"/>
                          <a:cs typeface="Calibri" panose="020F0502020204030204" pitchFamily="34" charset="0"/>
                        </a:rPr>
                        <a:t>This year we ensured that equipment was suitable and of a high quality. Our aim was to ensure equipment available allowed teachers to teach their lessons and units successfully. We found we were able to teach lessons better and that PE provision was improved. By having an increased amount of equipment available. Teachers were able to teach lessons at the same time as others. This has meant PE has become more prolific in our day to day school life.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There is still room for development in this area as PE is still not as noticed as other wider </a:t>
                      </a:r>
                      <a:r>
                        <a:rPr lang="en-US" sz="600">
                          <a:latin typeface="Calibri" panose="020F0502020204030204" pitchFamily="34" charset="0"/>
                          <a:cs typeface="Calibri" panose="020F0502020204030204" pitchFamily="34" charset="0"/>
                        </a:rPr>
                        <a:t>curriculum subjects.</a:t>
                      </a:r>
                      <a:endParaRPr lang="en-US" sz="6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Use external coaches to support PE opportunities and provide targeted teaching</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To allow children in KS2 to have teaching from an expert in rugby (Nottingham rugby coach)</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To allow children to experience and learn sports skills from specialists in those sports</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To give children in Y6 opportunities to learn to ride a bike (bikeability)</a:t>
                      </a:r>
                      <a:endParaRPr lang="en-GB" sz="600" kern="1200" dirty="0">
                        <a:solidFill>
                          <a:schemeClr val="dk1"/>
                        </a:solidFill>
                        <a:effectLst/>
                        <a:latin typeface="+mn-lt"/>
                        <a:ea typeface="+mn-ea"/>
                        <a:cs typeface="+mn-cs"/>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While a broad range of sports are offered, due to teacher confidence/knowledge, some improvements can be made to this. </a:t>
                      </a:r>
                    </a:p>
                    <a:p>
                      <a:r>
                        <a:rPr lang="en-US" sz="700" dirty="0">
                          <a:latin typeface="Calibri" panose="020F0502020204030204" pitchFamily="34" charset="0"/>
                          <a:cs typeface="Calibri" panose="020F0502020204030204" pitchFamily="34" charset="0"/>
                        </a:rPr>
                        <a:t>Access to clubs and festivals could be further targeted to ensure equal access for groups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To attend competitions and festivals </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To allow children to experience PE and physical activity outside of the school day.</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To enrich PE experiences.</a:t>
                      </a:r>
                      <a:endParaRPr lang="en-GB" sz="600" kern="1200" dirty="0">
                        <a:solidFill>
                          <a:schemeClr val="dk1"/>
                        </a:solidFill>
                        <a:effectLst/>
                        <a:latin typeface="+mn-lt"/>
                        <a:ea typeface="+mn-ea"/>
                        <a:cs typeface="+mn-cs"/>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Opportunities for both intra and inter competitions were minimal and could be improved in the next academic year.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Access to clubs and festivals could be further targeted to ensure equal access for groups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4137915510"/>
              </p:ext>
            </p:extLst>
          </p:nvPr>
        </p:nvGraphicFramePr>
        <p:xfrm>
          <a:off x="315269" y="1860706"/>
          <a:ext cx="5530128" cy="23141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in KS2 had access to swimming lessons to allow them opportunities to learn to be confident swimmers. Data also includes children in Y3 who could be swimming for the first time.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Swimming registers showing attendance.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Assessment data on NC requirements showed 39% of our swimmers would achieve this target. This data is from swimphony and could be improved.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in KS2 had access to swimming lessons to allow them opportunities to learn to be confident swimmers. Data also includes children in Y3 who could be swimming for the first time.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Swimming registers showing attendance.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Assessment data on NC requirements showed 44% of our swimmers would achieve this target. This data is from swimphony and could be improved.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in KS2 had access to swimming lessons to allow them opportunities to learn to be confident swimmers.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Swimming registers showing attendance.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Assessment data on NC requirements showed 43% of our swimmers would achieve this target. This data is from swimphony and could be improved.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335705799"/>
              </p:ext>
            </p:extLst>
          </p:nvPr>
        </p:nvGraphicFramePr>
        <p:xfrm>
          <a:off x="241825" y="146995"/>
          <a:ext cx="5530128" cy="4325293"/>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10493">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482113">
                <a:tc>
                  <a:txBody>
                    <a:bodyPr/>
                    <a:lstStyle/>
                    <a:p>
                      <a:pPr algn="l">
                        <a:lnSpc>
                          <a:spcPct val="100000"/>
                        </a:lnSpc>
                      </a:pPr>
                      <a:r>
                        <a:rPr lang="en-US" sz="600" dirty="0">
                          <a:latin typeface="Calibri" panose="020F0502020204030204" pitchFamily="34" charset="0"/>
                          <a:cs typeface="Calibri" panose="020F0502020204030204" pitchFamily="34" charset="0"/>
                        </a:rPr>
                        <a:t>To develop teacher training and subject knowledge for PE through team teaching. </a:t>
                      </a:r>
                    </a:p>
                    <a:p>
                      <a:pPr algn="l">
                        <a:lnSpc>
                          <a:spcPct val="100000"/>
                        </a:lnSpc>
                      </a:pP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3580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improve the provision of sports and activity-based afterschool clubs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allow all children access to high quality opportunities to move and be active outside of the school day</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Club registers and take up,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59550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provide top-up swimming for children in Year 6</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children have had the best opportunity to achieve the NC requirements and be competent and safe swimmers.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Swimphony data for Y6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5104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PE lessons can be taught successfully with appropriate equipment</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that both teachers and children can have the highest quality equipment for lessons. This should make teaching lessons simpler and being able to participate easier.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staff voice, subject lead monitoring, observation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5104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Attend a wide range of inter and intra competitions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allow more children the opportunity to take part in competitive sports. This should encourage children to be active and enjoy PE/Sport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Trackers of events attended, registers of events,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5104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ensure all children access high quality PE lessons and are able to learn from sports specialists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This is to engage our children further in PE and sports and provide them with the highest possible quality to improve their attitude to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observations, attainment data.</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Develop PE teaching and subject knowledge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07350363"/>
              </p:ext>
            </p:extLst>
          </p:nvPr>
        </p:nvGraphicFramePr>
        <p:xfrm>
          <a:off x="294842" y="560452"/>
          <a:ext cx="5530128" cy="36271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teaching and subject knowledge of staff through CPD and team teaching. We are doing this t</a:t>
                      </a:r>
                      <a:r>
                        <a:rPr lang="en-US" sz="600" dirty="0">
                          <a:latin typeface="Calibri" panose="020F0502020204030204" pitchFamily="34" charset="0"/>
                          <a:cs typeface="Calibri" panose="020F0502020204030204" pitchFamily="34" charset="0"/>
                        </a:rPr>
                        <a:t>o ensure all children are participating in two hours a week of high-quality PE every week.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2">
                              <a:lumMod val="90000"/>
                              <a:lumOff val="10000"/>
                            </a:schemeClr>
                          </a:solidFill>
                        </a:rPr>
                        <a:t>Increasing confidence, knowledge and skills of all staff in teaching PE and sporting activities prioritizing CPD and training where needed.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will achieve this by investing in high-quality sports providers to team teach with our teaching staff. This should allow teachers to develop confidence in teaching PE as well as learn methods which they can apply in different units of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to see an increased confidence in teaching staff for delivering PE lessons. We hope that this will also further engage children in our lessons and encourage them to be active as much as possible in their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voice after team teaching with specialist coaches and feedback on team teaching at the end of the academic year to find out how they feel after this CPD, observations of lessons by subject lead to monitor activity levels in PE lessons,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after partaking in lessons led by specialist staff and team taught by their own teachers.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Since implementing the use of Notts County coaches for team teaching PE we have noticed a positive impact on subject knowledge and teacher confidence. Teachers who have accessed this have found this form of CPD useful and have been able to develop their own understanding of PE units.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These improvements are sustainable as teachers have had opportunities to observe PE experts in a range of areas and use this to develop their own ideas. Teachers have been able to gather ideas for warm-up games which they can use to engage children in their own PE lessons too. This is also sustainable as teachers can use what they have observed and put this into practice when delivering PE themselves.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Supporting evidence is from feedback forms completed by teachers who have accessed this CPD.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When asked ‘Did you find the coaching sessions useful for your own CPD?’ 4</a:t>
                      </a:r>
                      <a:r>
                        <a:rPr lang="en-US" sz="600" b="1" dirty="0">
                          <a:solidFill>
                            <a:schemeClr val="tx1"/>
                          </a:solidFill>
                          <a:latin typeface="Calibri" panose="020F0502020204030204" pitchFamily="34" charset="0"/>
                          <a:cs typeface="Calibri" panose="020F0502020204030204" pitchFamily="34" charset="0"/>
                        </a:rPr>
                        <a:t>0% said yes, it was ‘extremely useful’ </a:t>
                      </a:r>
                      <a:r>
                        <a:rPr lang="en-US" sz="600" b="0" dirty="0">
                          <a:solidFill>
                            <a:schemeClr val="tx1"/>
                          </a:solidFill>
                          <a:latin typeface="Calibri" panose="020F0502020204030204" pitchFamily="34" charset="0"/>
                          <a:cs typeface="Calibri" panose="020F0502020204030204" pitchFamily="34" charset="0"/>
                        </a:rPr>
                        <a:t>with the other 60% saying yes it was ‘useful’. Comments from teachers on what they found most beneficial include ‘</a:t>
                      </a:r>
                      <a:r>
                        <a:rPr lang="en-GB" sz="600" b="0" i="1" kern="1200" dirty="0">
                          <a:solidFill>
                            <a:schemeClr val="dk1"/>
                          </a:solidFill>
                          <a:effectLst/>
                          <a:latin typeface="+mn-lt"/>
                          <a:ea typeface="+mn-ea"/>
                          <a:cs typeface="+mn-cs"/>
                        </a:rPr>
                        <a:t>Having expert PE coaches has given me loads of ideas for lesson starters and the steps towards topics like boccia’ </a:t>
                      </a:r>
                      <a:r>
                        <a:rPr lang="en-GB" sz="600" b="0" i="0" kern="1200" dirty="0">
                          <a:solidFill>
                            <a:schemeClr val="dk1"/>
                          </a:solidFill>
                          <a:effectLst/>
                          <a:latin typeface="+mn-lt"/>
                          <a:ea typeface="+mn-ea"/>
                          <a:cs typeface="+mn-cs"/>
                        </a:rPr>
                        <a:t>as well as comments on the range of game ideas, differentiation and ways to use equipment.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Notts County Foundation coaches for CPD - £450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8AAD0-D850-2795-36B1-93E60606A14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89D218F-6EA4-23E7-3AF9-2B8B1127F136}"/>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8359CB20-9DF5-FB5E-5062-DAF9690C0D08}"/>
              </a:ext>
            </a:extLst>
          </p:cNvPr>
          <p:cNvSpPr txBox="1"/>
          <p:nvPr/>
        </p:nvSpPr>
        <p:spPr>
          <a:xfrm>
            <a:off x="241825" y="172240"/>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Develop afterschool club and breaktime provision</a:t>
            </a:r>
          </a:p>
        </p:txBody>
      </p:sp>
      <p:graphicFrame>
        <p:nvGraphicFramePr>
          <p:cNvPr id="2" name="Table 1">
            <a:extLst>
              <a:ext uri="{FF2B5EF4-FFF2-40B4-BE49-F238E27FC236}">
                <a16:creationId xmlns:a16="http://schemas.microsoft.com/office/drawing/2014/main" id="{529D3DBC-60F1-4E44-99F8-1B92328AE3AD}"/>
              </a:ext>
            </a:extLst>
          </p:cNvPr>
          <p:cNvGraphicFramePr>
            <a:graphicFrameLocks noGrp="1"/>
          </p:cNvGraphicFramePr>
          <p:nvPr>
            <p:extLst>
              <p:ext uri="{D42A27DB-BD31-4B8C-83A1-F6EECF244321}">
                <p14:modId xmlns:p14="http://schemas.microsoft.com/office/powerpoint/2010/main" val="1513189527"/>
              </p:ext>
            </p:extLst>
          </p:nvPr>
        </p:nvGraphicFramePr>
        <p:xfrm>
          <a:off x="294842" y="574520"/>
          <a:ext cx="5530128" cy="35966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91065">
                  <a:extLst>
                    <a:ext uri="{9D8B030D-6E8A-4147-A177-3AD203B41FA5}">
                      <a16:colId xmlns:a16="http://schemas.microsoft.com/office/drawing/2014/main" val="3874769663"/>
                    </a:ext>
                  </a:extLst>
                </a:gridCol>
                <a:gridCol w="1409559">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Our objective is to develop afterschool club provision for sports and physical activity. We also want to develop breaktime play and increase activity. We are doing this to</a:t>
                      </a:r>
                      <a:r>
                        <a:rPr lang="en-US" sz="600" dirty="0">
                          <a:latin typeface="Calibri" panose="020F0502020204030204" pitchFamily="34" charset="0"/>
                          <a:cs typeface="Calibri" panose="020F0502020204030204" pitchFamily="34" charset="0"/>
                        </a:rPr>
                        <a:t> allow all children access to high quality opportunities to move and be active outside of the school day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2">
                              <a:lumMod val="90000"/>
                              <a:lumOff val="10000"/>
                            </a:schemeClr>
                          </a:solidFill>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will continue to use school staff to deliver a wide range of sports clubs afterschool, including balance bikes and this girl can. We will further this by using outside suppliers to run sports clubs with sports specialists. We hope to develop this into breaktime clubs/activities to encourage children who are not able to stay after school.</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We would like to use duty staff to run activities during breaks to encourage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that this will further the participation of our children and engage targeted groups in physical activity. We hope that reluctant children would have increased participation during the school day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to see more children being physically active during the school day and understanding how they are doing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Club registers from each half term to monitor children attending.</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 provision map showing variation of sports clubs offered.</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Use of external coaches to provide additional club opportunities.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Sports leader development group.</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Student voice to reflect upon their activity levels.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Over the course of the academic year, we have offered a range of afterschool clubs for all children. We have provided football clubs to both boys and girls across Key Stages and made this accessible to all ages and abilities which has allowed more children to access these. As we have provided more activity-based clubs, we have seen high levels of engagement in this. At breaktimes we have also seen increased levels of activity through use of equipment and staffing.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These improvements are sustainable due to the nature of the club planning. As we have seen success in the clubs delivered this year, we are able to plan and follow the same structure that was used this year. School staff are trained in the clubs that they deliver (Disney girls football, balance bikes, bikeability, rounders, hocket etc.) and can use this to deliver these clubs again. Notts County staff have also modelled good practice at breaktimes and lunch times by providing and leading games with children, which could be continued with them next year, as well as led by staff on other days.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Supporting evidence is provided by our club registers and tracking of these. We have managed to provide this provision for all children, including those with SEND needs or PP children. Of the clubs offered and attended, 33.5% were children in receipt of Pupil Premium</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As a school, we have noticed increased engagement in movement by children through our own observations. Children enjoy putting music on and dancing at lunch time! We also have a group of sports leaders who have led activities for KS1 children during their lunchtimes to engage them in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Autumn term clubs – £2880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Spring term clubs - £2268</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Summer term clubs - £3168</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(total £8316)</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011990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F5AAF-4F3E-02BB-1276-211ADE13101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B7CEE29-67D5-0977-88EA-FBD3836E6307}"/>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F49C1304-02E3-2DFA-78DE-FD7A2414D543}"/>
              </a:ext>
            </a:extLst>
          </p:cNvPr>
          <p:cNvSpPr txBox="1"/>
          <p:nvPr/>
        </p:nvSpPr>
        <p:spPr>
          <a:xfrm>
            <a:off x="241825" y="172240"/>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To provide top up swimming sessions for children in Year 6</a:t>
            </a:r>
          </a:p>
        </p:txBody>
      </p:sp>
      <p:graphicFrame>
        <p:nvGraphicFramePr>
          <p:cNvPr id="2" name="Table 1">
            <a:extLst>
              <a:ext uri="{FF2B5EF4-FFF2-40B4-BE49-F238E27FC236}">
                <a16:creationId xmlns:a16="http://schemas.microsoft.com/office/drawing/2014/main" id="{F69238BF-3986-202E-86F1-50AFE9F6954C}"/>
              </a:ext>
            </a:extLst>
          </p:cNvPr>
          <p:cNvGraphicFramePr>
            <a:graphicFrameLocks noGrp="1"/>
          </p:cNvGraphicFramePr>
          <p:nvPr>
            <p:extLst>
              <p:ext uri="{D42A27DB-BD31-4B8C-83A1-F6EECF244321}">
                <p14:modId xmlns:p14="http://schemas.microsoft.com/office/powerpoint/2010/main" val="4171988010"/>
              </p:ext>
            </p:extLst>
          </p:nvPr>
        </p:nvGraphicFramePr>
        <p:xfrm>
          <a:off x="294842" y="574520"/>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want to support the number of children who are able to achieve the national curriculum objectives for swimming. We are doing this to</a:t>
                      </a:r>
                      <a:r>
                        <a:rPr lang="en-US" sz="600" dirty="0">
                          <a:latin typeface="Calibri" panose="020F0502020204030204" pitchFamily="34" charset="0"/>
                          <a:cs typeface="Calibri" panose="020F0502020204030204" pitchFamily="34" charset="0"/>
                        </a:rPr>
                        <a:t> ensure children have had the best opportunity to achieve the NC requirements and be competent and safe swimmers.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2">
                              <a:lumMod val="90000"/>
                              <a:lumOff val="10000"/>
                            </a:schemeClr>
                          </a:solidFill>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will aim to improve our swimming data by providing top up swimming in Year 6. We plan to take year 6 children swimming in the Summer 2 term to provide them with </a:t>
                      </a:r>
                      <a:r>
                        <a:rPr lang="en-US" sz="600" dirty="0" err="1">
                          <a:solidFill>
                            <a:schemeClr val="tx1"/>
                          </a:solidFill>
                          <a:latin typeface="Calibri" panose="020F0502020204030204" pitchFamily="34" charset="0"/>
                          <a:cs typeface="Calibri" panose="020F0502020204030204" pitchFamily="34" charset="0"/>
                        </a:rPr>
                        <a:t>atleast</a:t>
                      </a:r>
                      <a:r>
                        <a:rPr lang="en-US" sz="600" dirty="0">
                          <a:solidFill>
                            <a:schemeClr val="tx1"/>
                          </a:solidFill>
                          <a:latin typeface="Calibri" panose="020F0502020204030204" pitchFamily="34" charset="0"/>
                          <a:cs typeface="Calibri" panose="020F0502020204030204" pitchFamily="34" charset="0"/>
                        </a:rPr>
                        <a:t> 6 sessions of swimming to boost their progress in the national curriculum requirements.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that this will improve their chances of achieving the national standard.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Current data (autumn 25.26)</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1- 43%</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2- 57%</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3- 52%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that whole school data will improve.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Swimphony swimming data once the swimming sessions have taken place for Y6.</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Swimphony data for whole school improvement.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By providing top-up swimming sessions, we have seen that children have been given the opportunity to further progress in their swimming skills before they leave school.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This shows some sustainability as top-up swimming has been provided previously. But it does lack some sustainability due to being targeted at a specific year group. However, this provides pupils with an increased chance of reaching the National Curriculum objectives and becoming more competent swimmers. To ensure this becomes sustainable, we can ensure that the top-up swimming sessions are provided to target year groups each year that would benefit most from this additional learning.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DATA from SWIMPHONY</a:t>
                      </a:r>
                    </a:p>
                    <a:p>
                      <a:pPr marL="228600" marR="0" lvl="0" indent="-228600" algn="l" defTabSz="575981" rtl="0" eaLnBrk="1" fontAlgn="auto" latinLnBrk="0" hangingPunct="1">
                        <a:lnSpc>
                          <a:spcPct val="100000"/>
                        </a:lnSpc>
                        <a:spcBef>
                          <a:spcPts val="0"/>
                        </a:spcBef>
                        <a:spcAft>
                          <a:spcPts val="0"/>
                        </a:spcAft>
                        <a:buClrTx/>
                        <a:buSzTx/>
                        <a:buFontTx/>
                        <a:buAutoNum type="arabicPeriod"/>
                        <a:tabLst/>
                        <a:defRPr/>
                      </a:pPr>
                      <a:r>
                        <a:rPr lang="en-US" sz="600" dirty="0">
                          <a:effectLst/>
                          <a:latin typeface="Calibri" panose="020F0502020204030204" pitchFamily="34" charset="0"/>
                          <a:cs typeface="Calibri" panose="020F0502020204030204" pitchFamily="34" charset="0"/>
                        </a:rPr>
                        <a:t>Swim competently, confidently and proficiently over a distance of at least 25 </a:t>
                      </a:r>
                      <a:r>
                        <a:rPr lang="en-US" sz="600" dirty="0" err="1">
                          <a:effectLst/>
                          <a:latin typeface="Calibri" panose="020F0502020204030204" pitchFamily="34" charset="0"/>
                          <a:cs typeface="Calibri" panose="020F0502020204030204" pitchFamily="34" charset="0"/>
                        </a:rPr>
                        <a:t>metres</a:t>
                      </a:r>
                      <a:r>
                        <a:rPr lang="en-US" sz="600" dirty="0">
                          <a:effectLst/>
                          <a:latin typeface="Calibri" panose="020F0502020204030204" pitchFamily="34" charset="0"/>
                          <a:cs typeface="Calibri" panose="020F0502020204030204" pitchFamily="34" charset="0"/>
                        </a:rPr>
                        <a:t> – 48%</a:t>
                      </a:r>
                    </a:p>
                    <a:p>
                      <a:pPr marL="228600" marR="0" lvl="0" indent="-228600" algn="l" defTabSz="575981" rtl="0" eaLnBrk="1" fontAlgn="auto" latinLnBrk="0" hangingPunct="1">
                        <a:lnSpc>
                          <a:spcPct val="100000"/>
                        </a:lnSpc>
                        <a:spcBef>
                          <a:spcPts val="0"/>
                        </a:spcBef>
                        <a:spcAft>
                          <a:spcPts val="0"/>
                        </a:spcAft>
                        <a:buClrTx/>
                        <a:buSzTx/>
                        <a:buFont typeface="+mj-lt"/>
                        <a:buAutoNum type="arabicPeriod"/>
                        <a:tabLst/>
                        <a:defRPr/>
                      </a:pPr>
                      <a:r>
                        <a:rPr lang="en-US" sz="600" dirty="0">
                          <a:effectLst/>
                          <a:latin typeface="Calibri" panose="020F0502020204030204" pitchFamily="34" charset="0"/>
                          <a:cs typeface="Calibri" panose="020F0502020204030204" pitchFamily="34" charset="0"/>
                        </a:rPr>
                        <a:t>Use a range of strokes effectively (for example, front crawl, backstroke and breaststroke) – 56%</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pPr marL="228600" marR="0" lvl="0" indent="-228600" algn="l" defTabSz="575981" rtl="0" eaLnBrk="1" fontAlgn="auto" latinLnBrk="0" hangingPunct="1">
                        <a:lnSpc>
                          <a:spcPct val="100000"/>
                        </a:lnSpc>
                        <a:spcBef>
                          <a:spcPts val="0"/>
                        </a:spcBef>
                        <a:spcAft>
                          <a:spcPts val="0"/>
                        </a:spcAft>
                        <a:buClrTx/>
                        <a:buSzTx/>
                        <a:buFont typeface="+mj-lt"/>
                        <a:buAutoNum type="arabicPeriod"/>
                        <a:tabLst/>
                        <a:defRPr/>
                      </a:pPr>
                      <a:r>
                        <a:rPr lang="en-US" sz="600" dirty="0">
                          <a:effectLst/>
                          <a:latin typeface="Calibri" panose="020F0502020204030204" pitchFamily="34" charset="0"/>
                          <a:cs typeface="Calibri" panose="020F0502020204030204" pitchFamily="34" charset="0"/>
                        </a:rPr>
                        <a:t>Perform safe self-rescue in different water-based situations – 82%</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highlight>
                          <a:srgbClr val="FF00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Top-up swimming - £6266</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929030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EC93A-BCEE-9E69-91B4-5261413A4C46}"/>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D380BBBF-1F14-5F03-81DE-556590D8F01A}"/>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8445BFFA-3DF9-28ED-8932-ED2714A03345}"/>
              </a:ext>
            </a:extLst>
          </p:cNvPr>
          <p:cNvSpPr txBox="1"/>
          <p:nvPr/>
        </p:nvSpPr>
        <p:spPr>
          <a:xfrm>
            <a:off x="241825" y="172240"/>
            <a:ext cx="3559359" cy="553998"/>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Ensure PE lessons can be taught successfully with appropriate equipment</a:t>
            </a:r>
            <a:endParaRPr lang="en-US" sz="1000" b="1" dirty="0">
              <a:effectLst/>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894FD858-CA4B-1151-9E2D-B1C88814CCC4}"/>
              </a:ext>
            </a:extLst>
          </p:cNvPr>
          <p:cNvGraphicFramePr>
            <a:graphicFrameLocks noGrp="1"/>
          </p:cNvGraphicFramePr>
          <p:nvPr>
            <p:extLst>
              <p:ext uri="{D42A27DB-BD31-4B8C-83A1-F6EECF244321}">
                <p14:modId xmlns:p14="http://schemas.microsoft.com/office/powerpoint/2010/main" val="333311469"/>
              </p:ext>
            </p:extLst>
          </p:nvPr>
        </p:nvGraphicFramePr>
        <p:xfrm>
          <a:off x="294842" y="574520"/>
          <a:ext cx="5530128" cy="37185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ensure that all lessons can be successfully taught to ensure the best opportunities for children. We are doing this to </a:t>
                      </a:r>
                      <a:r>
                        <a:rPr lang="en-US" sz="600" dirty="0">
                          <a:latin typeface="Calibri" panose="020F0502020204030204" pitchFamily="34" charset="0"/>
                          <a:cs typeface="Calibri" panose="020F0502020204030204" pitchFamily="34" charset="0"/>
                        </a:rPr>
                        <a:t>ensure that both teachers and children can have the highest quality equipment for lessons. This should make teaching lessons simpler and being able to participate more accessible.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indent="0">
                        <a:lnSpc>
                          <a:spcPct val="100000"/>
                        </a:lnSpc>
                        <a:buFont typeface="+mj-lt"/>
                        <a:buNone/>
                      </a:pPr>
                      <a:r>
                        <a:rPr lang="en-US" sz="600" dirty="0">
                          <a:solidFill>
                            <a:schemeClr val="tx2">
                              <a:lumMod val="90000"/>
                              <a:lumOff val="10000"/>
                            </a:schemeClr>
                          </a:solidFill>
                        </a:rPr>
                        <a:t>Offer a broader and more equal experience of a range of sports and physical activities to all pupils and ensure equal access to sport for boys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aim to achieve this by ensuring that PE equipment is well stored and looked after to keep the longevity of it. We will also ensure that frequent resource audits are completed. This will allow the subject lead to order any needed resources and make sure appropriate equipment is accessible for lessons. We will also achieve this by replacing resources, which have been lost or broken, that are needed to ensure successful lessons. Additionally, we will encourage teachers to be creative with the ways they use equipment to ensure that children have access to a range of activities. This will further support successful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that this will encourage our children to be more engaged in their PE lessons and to have positive experiences of being active. Additionally, we hope that this will provide teachers with more clarity on how to deliver lessons as they have access to the correct equipment for their tasks. This in turn, we hope, will support confidence in delivering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voice and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Observations of PE lessons and resources used.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Subject lead notes.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Order forms for PE budget.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have seen that we have now got the correct and appropriate equipment to ensure success when teaching each unit. This has resulted in teachers being more confident and happier delivering PE lessons. As well as increased engagement from pupils, due to being able to complete activities for longer periods.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While equipment is not always sustainable due to the high levels of use, this improvement can still be seen as sustainable. This is because by having higher levels of equipment the usage is spread. Additionally, equipment is stored appropriately which has increased the longevity of items and improves their sustainability.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This can be supported by observations of PE lessons where more children are active than not This shows how teachers have been able to deliver more successful lessons due to having appropriate equipment. Evidence can also be seen through orders for PE equipment, where there have been orders for key pieces that are used and results in having more available. Conversations from staff suggest that equipment usage and accessibility has improved and has allowed their lessons to be </a:t>
                      </a:r>
                      <a:r>
                        <a:rPr lang="en-US" sz="600">
                          <a:solidFill>
                            <a:schemeClr val="tx1"/>
                          </a:solidFill>
                          <a:latin typeface="Calibri" panose="020F0502020204030204" pitchFamily="34" charset="0"/>
                          <a:cs typeface="Calibri" panose="020F0502020204030204" pitchFamily="34" charset="0"/>
                        </a:rPr>
                        <a:t>more successful.</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Equipment – £1200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875780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EC595-4178-CA46-4182-0C28A6EB1EA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0D0ED83-CAD8-4CB8-58E6-8ED2AC4DF60D}"/>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CDE63D7D-B0CC-FF26-11F0-F159A026DDCB}"/>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Compete in intra and inter school competitions</a:t>
            </a:r>
          </a:p>
        </p:txBody>
      </p:sp>
      <p:graphicFrame>
        <p:nvGraphicFramePr>
          <p:cNvPr id="2" name="Table 1">
            <a:extLst>
              <a:ext uri="{FF2B5EF4-FFF2-40B4-BE49-F238E27FC236}">
                <a16:creationId xmlns:a16="http://schemas.microsoft.com/office/drawing/2014/main" id="{E75DFC94-B9E8-5694-59F8-EE0B3AC00BC1}"/>
              </a:ext>
            </a:extLst>
          </p:cNvPr>
          <p:cNvGraphicFramePr>
            <a:graphicFrameLocks noGrp="1"/>
          </p:cNvGraphicFramePr>
          <p:nvPr>
            <p:extLst>
              <p:ext uri="{D42A27DB-BD31-4B8C-83A1-F6EECF244321}">
                <p14:modId xmlns:p14="http://schemas.microsoft.com/office/powerpoint/2010/main" val="2717106382"/>
              </p:ext>
            </p:extLst>
          </p:nvPr>
        </p:nvGraphicFramePr>
        <p:xfrm>
          <a:off x="294842" y="694098"/>
          <a:ext cx="5530128" cy="32613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282505">
                  <a:extLst>
                    <a:ext uri="{9D8B030D-6E8A-4147-A177-3AD203B41FA5}">
                      <a16:colId xmlns:a16="http://schemas.microsoft.com/office/drawing/2014/main" val="3874769663"/>
                    </a:ext>
                  </a:extLst>
                </a:gridCol>
                <a:gridCol w="1318119">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We aim to compete in a range of inter and intra school competitions. We are doing this to provide children increased opportunities to partake in competitive sport.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2">
                              <a:lumMod val="90000"/>
                              <a:lumOff val="10000"/>
                            </a:schemeClr>
                          </a:solidFill>
                        </a:rPr>
                        <a:t>Increasing participation in competitive sport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aim to achieve this by attending additional competitions organized by the SGO. We also plan to attend additional interschool competitions planned by the trust. Our aim is for children in every year group to have attended a festival or competition to increase the </a:t>
                      </a:r>
                      <a:r>
                        <a:rPr lang="en-US" sz="600" dirty="0">
                          <a:effectLst/>
                          <a:latin typeface="Calibri" panose="020F0502020204030204" pitchFamily="34" charset="0"/>
                          <a:cs typeface="Calibri" panose="020F0502020204030204" pitchFamily="34" charset="0"/>
                        </a:rPr>
                        <a:t>engagement of all pupils in regular sporting activities.</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to see that children from Y2-6 will have had opportunities to attend different competitions and festivals. We hope that this plan is sustainable and will be continued in further academic years to ensure children get a range of opportunities through their journey in school.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Registers of competitions attended throughout the year.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Tracking of which children have attended each event.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website and head teacher newsletters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have seen that some children from every year group from Y1-6 have had access to a competition or festival. We have attended a range of events with different groups of children. We have targeted children who are disadvantaged or who have lower levels of participation. These children have had positive experiences of these events and we are hoping that this continues to improve their participation in physical activity.</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These improvements are sustainable as we are able to continue with the structure of attended events in the next academic year. We have ensured that there are a range of events on offer across the year groups. This means that in the next academic year we can follow this to allow additional children to experience these. Our SGO offers a similar timetable so this is supported by them as well.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List of events attended from the academic year shows that we have attended:</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Me vs me challenge (y4)</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Boys active (y3)</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This girl can (y3 &amp;5)</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Athletics (y1 &amp; 6)</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Y2 sports festival</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Winter sports (y4)</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Dodgeball (y3 &amp; 6)</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Sports ambassadors (y5&amp;6)</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Fun run (Y4 &amp; 5)</a:t>
                      </a:r>
                    </a:p>
                    <a:p>
                      <a:pPr marL="171450" marR="0" lvl="0" indent="-171450" algn="l" defTabSz="575981" rtl="0" eaLnBrk="1" fontAlgn="auto" latinLnBrk="0" hangingPunct="1">
                        <a:lnSpc>
                          <a:spcPct val="100000"/>
                        </a:lnSpc>
                        <a:spcBef>
                          <a:spcPts val="0"/>
                        </a:spcBef>
                        <a:spcAft>
                          <a:spcPts val="0"/>
                        </a:spcAft>
                        <a:buClrTx/>
                        <a:buSzTx/>
                        <a:buFontTx/>
                        <a:buChar char="-"/>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SGO event costs - £1150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842420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Give access to high-quality PE lessons</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347090525"/>
              </p:ext>
            </p:extLst>
          </p:nvPr>
        </p:nvGraphicFramePr>
        <p:xfrm>
          <a:off x="294842" y="574520"/>
          <a:ext cx="5530128" cy="39014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310640">
                  <a:extLst>
                    <a:ext uri="{9D8B030D-6E8A-4147-A177-3AD203B41FA5}">
                      <a16:colId xmlns:a16="http://schemas.microsoft.com/office/drawing/2014/main" val="3874769663"/>
                    </a:ext>
                  </a:extLst>
                </a:gridCol>
                <a:gridCol w="1055077">
                  <a:extLst>
                    <a:ext uri="{9D8B030D-6E8A-4147-A177-3AD203B41FA5}">
                      <a16:colId xmlns:a16="http://schemas.microsoft.com/office/drawing/2014/main" val="279180329"/>
                    </a:ext>
                  </a:extLst>
                </a:gridCol>
                <a:gridCol w="1726223">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We aim to ensure all children access high-quality PE lessons and are able to learn from sports specialists. We are doing this to raise the profile of PE in school and also provide children with opportunities to engage in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indent="0">
                        <a:lnSpc>
                          <a:spcPct val="100000"/>
                        </a:lnSpc>
                        <a:buFont typeface="+mj-lt"/>
                        <a:buNone/>
                      </a:pPr>
                      <a:r>
                        <a:rPr lang="en-US" sz="600" dirty="0">
                          <a:solidFill>
                            <a:schemeClr val="tx2">
                              <a:lumMod val="90000"/>
                              <a:lumOff val="10000"/>
                            </a:schemeClr>
                          </a:solidFill>
                        </a:rPr>
                        <a:t>Raising the profile of PE and sport across the school, to support whole school improvement</a:t>
                      </a:r>
                    </a:p>
                    <a:p>
                      <a:pPr marL="0" indent="0">
                        <a:lnSpc>
                          <a:spcPct val="100000"/>
                        </a:lnSpc>
                        <a:buFont typeface="+mj-lt"/>
                        <a:buNone/>
                      </a:pPr>
                      <a:r>
                        <a:rPr lang="en-US" sz="600" dirty="0">
                          <a:solidFill>
                            <a:schemeClr val="tx2">
                              <a:lumMod val="90000"/>
                              <a:lumOff val="10000"/>
                            </a:schemeClr>
                          </a:solidFill>
                        </a:rPr>
                        <a:t>Offer a broader and more equal experience of a range of sports and physical activities to all pupils and ensure equal access to sport for boys and girls</a:t>
                      </a:r>
                      <a:r>
                        <a:rPr lang="en-US" sz="600" dirty="0">
                          <a:solidFill>
                            <a:schemeClr val="tx2">
                              <a:lumMod val="90000"/>
                              <a:lumOff val="10000"/>
                            </a:schemeClr>
                          </a:solidFill>
                          <a:effectLst/>
                          <a:latin typeface="Calibri" panose="020F0502020204030204" pitchFamily="34" charset="0"/>
                          <a:cs typeface="Calibri" panose="020F0502020204030204" pitchFamily="34" charset="0"/>
                        </a:rPr>
                        <a:t>.</a:t>
                      </a:r>
                      <a:endParaRPr lang="en-US" sz="600" dirty="0">
                        <a:solidFill>
                          <a:schemeClr val="tx2">
                            <a:lumMod val="90000"/>
                            <a:lumOff val="10000"/>
                          </a:schemeClr>
                        </a:solidFill>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aim to achieve this by using external coaches to teach part of our curriculum to each year group. We hope to use the Notts County Foundation to provide children with sports specialists for some of their lessons to ensure that all children have opportunities to learn from sports specialists and have access to high-quality PE lessons.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that this will encourage our children to be more engaged in their PE lessons and to have positive experiences of being active. We plan that this will ensure children have high-quality teaching and are able to develop their skills further in these lessons. We hope that this will secure children’s learning and allow them to develop on this further. We also hope that this will provide additional CPD for staff through team teaching and allow them to develop their confidence in teaching high-quality PE lessons.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after sessions with PE specialists.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voice on the impact this has had on their teaching.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Observations of children during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have seen that most year groups have had access to PE sessions from sports specialists. All pupils in year 1, 3, 4 and 6 have had PE sequences led by sports specialists. We have found that children have been highly engaged in these sessions and have enjoyed being active. We have also noticed that children who are reluctant to be physically active, have also had positive experiences in these sessions. </a:t>
                      </a:r>
                      <a:r>
                        <a:rPr lang="en-US" sz="600" b="0" dirty="0">
                          <a:solidFill>
                            <a:schemeClr val="tx1"/>
                          </a:solidFill>
                          <a:latin typeface="Calibri" panose="020F0502020204030204" pitchFamily="34" charset="0"/>
                          <a:cs typeface="Calibri" panose="020F0502020204030204" pitchFamily="34" charset="0"/>
                        </a:rPr>
                        <a:t>Children have really  benefitted from these sessions and have really enjoyed the opportunity to work with coaches. Children are excited to have these sessions and look forward to them.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These improvements are sustainable has it has allowed children to build positive experiences of PE and physical activity. This means that in further PE lessons, children are able to show higher levels of engagement. This is also sustainable as children have improved their movement skills which provides them with better opportunities to develop further as they move up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staff and teachers which has been gathered by teachers suggests that there is positive levels of engagement in these PE lessons. When asking teachers, ‘How engaged were the children during coach led sessions?’ </a:t>
                      </a:r>
                      <a:r>
                        <a:rPr lang="en-US" sz="600" b="1" dirty="0">
                          <a:solidFill>
                            <a:schemeClr val="tx1"/>
                          </a:solidFill>
                          <a:latin typeface="Calibri" panose="020F0502020204030204" pitchFamily="34" charset="0"/>
                          <a:cs typeface="Calibri" panose="020F0502020204030204" pitchFamily="34" charset="0"/>
                        </a:rPr>
                        <a:t>60% said ‘extremely engaged</a:t>
                      </a:r>
                      <a:r>
                        <a:rPr lang="en-US" sz="600" dirty="0">
                          <a:solidFill>
                            <a:schemeClr val="tx1"/>
                          </a:solidFill>
                          <a:latin typeface="Calibri" panose="020F0502020204030204" pitchFamily="34" charset="0"/>
                          <a:cs typeface="Calibri" panose="020F0502020204030204" pitchFamily="34" charset="0"/>
                        </a:rPr>
                        <a:t>’ with the other 40% being ‘mostly engaged’. Further comments on children’s opinions suggest positive engagement too. Comments from teachers include: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
                      </a:r>
                      <a:r>
                        <a:rPr lang="en-GB" sz="600" b="0" i="0" kern="1200" dirty="0">
                          <a:solidFill>
                            <a:schemeClr val="dk1"/>
                          </a:solidFill>
                          <a:effectLst/>
                          <a:latin typeface="+mn-lt"/>
                          <a:ea typeface="+mn-ea"/>
                          <a:cs typeface="+mn-cs"/>
                        </a:rPr>
                        <a:t>They enjoyed all of the different activities and skills involved, and</a:t>
                      </a:r>
                      <a:r>
                        <a:rPr lang="en-GB" sz="600" b="1" i="0" kern="1200" dirty="0">
                          <a:solidFill>
                            <a:schemeClr val="dk1"/>
                          </a:solidFill>
                          <a:effectLst/>
                          <a:latin typeface="+mn-lt"/>
                          <a:ea typeface="+mn-ea"/>
                          <a:cs typeface="+mn-cs"/>
                        </a:rPr>
                        <a:t> looked forward to the sessions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i="0" kern="1200" dirty="0">
                          <a:solidFill>
                            <a:schemeClr val="dk1"/>
                          </a:solidFill>
                          <a:effectLst/>
                          <a:latin typeface="+mn-lt"/>
                          <a:ea typeface="+mn-ea"/>
                          <a:cs typeface="+mn-cs"/>
                        </a:rPr>
                        <a:t>- Children enjoyed the practical sessions and learning how to play different games. They </a:t>
                      </a:r>
                      <a:r>
                        <a:rPr lang="en-GB" sz="600" b="1" i="0" kern="1200" dirty="0">
                          <a:solidFill>
                            <a:schemeClr val="dk1"/>
                          </a:solidFill>
                          <a:effectLst/>
                          <a:latin typeface="+mn-lt"/>
                          <a:ea typeface="+mn-ea"/>
                          <a:cs typeface="+mn-cs"/>
                        </a:rPr>
                        <a:t>loved the different variations </a:t>
                      </a:r>
                      <a:r>
                        <a:rPr lang="en-GB" sz="600" b="0" i="0" kern="1200" dirty="0">
                          <a:solidFill>
                            <a:schemeClr val="dk1"/>
                          </a:solidFill>
                          <a:effectLst/>
                          <a:latin typeface="+mn-lt"/>
                          <a:ea typeface="+mn-ea"/>
                          <a:cs typeface="+mn-cs"/>
                        </a:rPr>
                        <a:t>of tag.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Coaches – £3527</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AfPE</a:t>
                      </a:r>
                      <a:r>
                        <a:rPr lang="en-US" sz="600" dirty="0">
                          <a:solidFill>
                            <a:schemeClr val="tx1"/>
                          </a:solidFill>
                          <a:latin typeface="Calibri" panose="020F0502020204030204" pitchFamily="34" charset="0"/>
                          <a:cs typeface="Calibri" panose="020F0502020204030204" pitchFamily="34" charset="0"/>
                        </a:rPr>
                        <a:t> membership - £154</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904</TotalTime>
  <Words>5542</Words>
  <Application>Microsoft Office PowerPoint</Application>
  <PresentationFormat>Custom</PresentationFormat>
  <Paragraphs>472</Paragraphs>
  <Slides>14</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Holly Atkin</cp:lastModifiedBy>
  <cp:revision>13</cp:revision>
  <dcterms:created xsi:type="dcterms:W3CDTF">2025-10-08T18:09:30Z</dcterms:created>
  <dcterms:modified xsi:type="dcterms:W3CDTF">2026-07-16T11:21:54Z</dcterms:modified>
</cp:coreProperties>
</file>